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83" r:id="rId2"/>
    <p:sldMasterId id="2147483791" r:id="rId3"/>
  </p:sldMasterIdLst>
  <p:notesMasterIdLst>
    <p:notesMasterId r:id="rId20"/>
  </p:notesMasterIdLst>
  <p:sldIdLst>
    <p:sldId id="256" r:id="rId4"/>
    <p:sldId id="3401" r:id="rId5"/>
    <p:sldId id="3405" r:id="rId6"/>
    <p:sldId id="3404" r:id="rId7"/>
    <p:sldId id="3408" r:id="rId8"/>
    <p:sldId id="3413" r:id="rId9"/>
    <p:sldId id="3407" r:id="rId10"/>
    <p:sldId id="3409" r:id="rId11"/>
    <p:sldId id="3394" r:id="rId12"/>
    <p:sldId id="3414" r:id="rId13"/>
    <p:sldId id="3415" r:id="rId14"/>
    <p:sldId id="3410" r:id="rId15"/>
    <p:sldId id="3411" r:id="rId16"/>
    <p:sldId id="3412" r:id="rId17"/>
    <p:sldId id="3400" r:id="rId18"/>
    <p:sldId id="335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Desmond" initials="JD" lastIdx="1" clrIdx="0">
    <p:extLst>
      <p:ext uri="{19B8F6BF-5375-455C-9EA6-DF929625EA0E}">
        <p15:presenceInfo xmlns:p15="http://schemas.microsoft.com/office/powerpoint/2012/main" userId="S-1-5-21-3378193034-3853479034-3994410874-299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67"/>
    <a:srgbClr val="00A3DB"/>
    <a:srgbClr val="D9D9D6"/>
    <a:srgbClr val="FFFFCC"/>
    <a:srgbClr val="D9D9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79" autoAdjust="0"/>
    <p:restoredTop sz="73342" autoAdjust="0"/>
  </p:normalViewPr>
  <p:slideViewPr>
    <p:cSldViewPr snapToGrid="0">
      <p:cViewPr varScale="1">
        <p:scale>
          <a:sx n="86" d="100"/>
          <a:sy n="86" d="100"/>
        </p:scale>
        <p:origin x="36" y="1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6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5290F3-A1B9-4164-B5AA-8178B2E3C4D7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accent1_2" csCatId="accent1" phldr="1"/>
      <dgm:spPr/>
    </dgm:pt>
    <dgm:pt modelId="{5628D437-A344-4ADC-B049-F82DA647B7CC}">
      <dgm:prSet phldrT="[Text]"/>
      <dgm:spPr>
        <a:solidFill>
          <a:schemeClr val="bg1"/>
        </a:solidFill>
        <a:ln>
          <a:solidFill>
            <a:srgbClr val="003782"/>
          </a:solidFill>
        </a:ln>
      </dgm:spPr>
      <dgm:t>
        <a:bodyPr/>
        <a:lstStyle/>
        <a:p>
          <a:r>
            <a:rPr lang="en-IE" dirty="0" smtClean="0">
              <a:solidFill>
                <a:srgbClr val="003782"/>
              </a:solidFill>
            </a:rPr>
            <a:t>Target areas for retrofit programmes in urban areas where energy efficiency/district heating solutions could enhance performance</a:t>
          </a:r>
          <a:endParaRPr lang="en-US" dirty="0">
            <a:solidFill>
              <a:srgbClr val="003782"/>
            </a:solidFill>
          </a:endParaRPr>
        </a:p>
      </dgm:t>
    </dgm:pt>
    <dgm:pt modelId="{9A008839-E5FD-4CFD-9E92-8697C6553069}" type="parTrans" cxnId="{43F7A11D-75E2-41CF-B351-255CB0BBC4C3}">
      <dgm:prSet/>
      <dgm:spPr/>
      <dgm:t>
        <a:bodyPr/>
        <a:lstStyle/>
        <a:p>
          <a:endParaRPr lang="en-US"/>
        </a:p>
      </dgm:t>
    </dgm:pt>
    <dgm:pt modelId="{01160F18-C6D3-4318-9EAD-EE0477E824CF}" type="sibTrans" cxnId="{43F7A11D-75E2-41CF-B351-255CB0BBC4C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>
          <a:solidFill>
            <a:srgbClr val="003782"/>
          </a:solidFill>
        </a:ln>
      </dgm:spPr>
      <dgm:t>
        <a:bodyPr/>
        <a:lstStyle/>
        <a:p>
          <a:endParaRPr lang="en-US"/>
        </a:p>
      </dgm:t>
    </dgm:pt>
    <dgm:pt modelId="{009FFC11-5955-423E-89CB-83D16848EAB6}" type="pres">
      <dgm:prSet presAssocID="{945290F3-A1B9-4164-B5AA-8178B2E3C4D7}" presName="Name0" presStyleCnt="0">
        <dgm:presLayoutVars>
          <dgm:chMax val="7"/>
          <dgm:chPref val="7"/>
          <dgm:dir/>
        </dgm:presLayoutVars>
      </dgm:prSet>
      <dgm:spPr/>
    </dgm:pt>
    <dgm:pt modelId="{5BEA68B3-75DF-4083-9F36-96358CB9D88B}" type="pres">
      <dgm:prSet presAssocID="{5628D437-A344-4ADC-B049-F82DA647B7CC}" presName="parTx1" presStyleLbl="node1" presStyleIdx="0" presStyleCnt="1" custScaleX="115165" custScaleY="132800" custLinFactNeighborX="12693" custLinFactNeighborY="26106"/>
      <dgm:spPr/>
      <dgm:t>
        <a:bodyPr/>
        <a:lstStyle/>
        <a:p>
          <a:endParaRPr lang="en-US"/>
        </a:p>
      </dgm:t>
    </dgm:pt>
    <dgm:pt modelId="{B5BD50B0-96B3-42C9-BB23-0060A8A576DF}" type="pres">
      <dgm:prSet presAssocID="{01160F18-C6D3-4318-9EAD-EE0477E824CF}" presName="picture1" presStyleCnt="0"/>
      <dgm:spPr/>
    </dgm:pt>
    <dgm:pt modelId="{D7DC38EF-294C-4C35-9BDE-B76203052C5A}" type="pres">
      <dgm:prSet presAssocID="{01160F18-C6D3-4318-9EAD-EE0477E824CF}" presName="imageRepeatNode" presStyleLbl="fgImgPlace1" presStyleIdx="0" presStyleCnt="1" custScaleX="77437" custScaleY="77560" custLinFactNeighborX="1092" custLinFactNeighborY="2677"/>
      <dgm:spPr/>
      <dgm:t>
        <a:bodyPr/>
        <a:lstStyle/>
        <a:p>
          <a:endParaRPr lang="en-US"/>
        </a:p>
      </dgm:t>
    </dgm:pt>
  </dgm:ptLst>
  <dgm:cxnLst>
    <dgm:cxn modelId="{E4B33A09-DA6D-486E-849D-341452C2BFAF}" type="presOf" srcId="{945290F3-A1B9-4164-B5AA-8178B2E3C4D7}" destId="{009FFC11-5955-423E-89CB-83D16848EAB6}" srcOrd="0" destOrd="0" presId="urn:microsoft.com/office/officeart/2008/layout/AscendingPictureAccentProcess"/>
    <dgm:cxn modelId="{43F7A11D-75E2-41CF-B351-255CB0BBC4C3}" srcId="{945290F3-A1B9-4164-B5AA-8178B2E3C4D7}" destId="{5628D437-A344-4ADC-B049-F82DA647B7CC}" srcOrd="0" destOrd="0" parTransId="{9A008839-E5FD-4CFD-9E92-8697C6553069}" sibTransId="{01160F18-C6D3-4318-9EAD-EE0477E824CF}"/>
    <dgm:cxn modelId="{423B1BF4-0B1C-4269-AF10-FA6D66A7E36B}" type="presOf" srcId="{5628D437-A344-4ADC-B049-F82DA647B7CC}" destId="{5BEA68B3-75DF-4083-9F36-96358CB9D88B}" srcOrd="0" destOrd="0" presId="urn:microsoft.com/office/officeart/2008/layout/AscendingPictureAccentProcess"/>
    <dgm:cxn modelId="{DEBA2742-14FC-4CC7-98CF-C0D8F6E68EA3}" type="presOf" srcId="{01160F18-C6D3-4318-9EAD-EE0477E824CF}" destId="{D7DC38EF-294C-4C35-9BDE-B76203052C5A}" srcOrd="0" destOrd="0" presId="urn:microsoft.com/office/officeart/2008/layout/AscendingPictureAccentProcess"/>
    <dgm:cxn modelId="{D0AAEBD8-8880-4867-8818-3D82F7BF252E}" type="presParOf" srcId="{009FFC11-5955-423E-89CB-83D16848EAB6}" destId="{5BEA68B3-75DF-4083-9F36-96358CB9D88B}" srcOrd="0" destOrd="0" presId="urn:microsoft.com/office/officeart/2008/layout/AscendingPictureAccentProcess"/>
    <dgm:cxn modelId="{2B823F8F-301A-4550-B0B6-37553860E76B}" type="presParOf" srcId="{009FFC11-5955-423E-89CB-83D16848EAB6}" destId="{B5BD50B0-96B3-42C9-BB23-0060A8A576DF}" srcOrd="1" destOrd="0" presId="urn:microsoft.com/office/officeart/2008/layout/AscendingPictureAccentProcess"/>
    <dgm:cxn modelId="{528A7100-331A-40CC-89C0-57A244A12ED1}" type="presParOf" srcId="{B5BD50B0-96B3-42C9-BB23-0060A8A576DF}" destId="{D7DC38EF-294C-4C35-9BDE-B76203052C5A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5290F3-A1B9-4164-B5AA-8178B2E3C4D7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accent1_2" csCatId="accent1" phldr="1"/>
      <dgm:spPr/>
    </dgm:pt>
    <dgm:pt modelId="{009FFC11-5955-423E-89CB-83D16848EAB6}" type="pres">
      <dgm:prSet presAssocID="{945290F3-A1B9-4164-B5AA-8178B2E3C4D7}" presName="Name0" presStyleCnt="0">
        <dgm:presLayoutVars>
          <dgm:chMax val="7"/>
          <dgm:chPref val="7"/>
          <dgm:dir/>
        </dgm:presLayoutVars>
      </dgm:prSet>
      <dgm:spPr/>
    </dgm:pt>
  </dgm:ptLst>
  <dgm:cxnLst>
    <dgm:cxn modelId="{E4B33A09-DA6D-486E-849D-341452C2BFAF}" type="presOf" srcId="{945290F3-A1B9-4164-B5AA-8178B2E3C4D7}" destId="{009FFC11-5955-423E-89CB-83D16848EAB6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A68B3-75DF-4083-9F36-96358CB9D88B}">
      <dsp:nvSpPr>
        <dsp:cNvPr id="0" name=""/>
        <dsp:cNvSpPr/>
      </dsp:nvSpPr>
      <dsp:spPr>
        <a:xfrm>
          <a:off x="778240" y="1080247"/>
          <a:ext cx="3744342" cy="1157954"/>
        </a:xfrm>
        <a:prstGeom prst="roundRect">
          <a:avLst/>
        </a:prstGeom>
        <a:solidFill>
          <a:schemeClr val="bg1"/>
        </a:solidFill>
        <a:ln w="19050" cap="rnd" cmpd="sng" algn="ctr">
          <a:solidFill>
            <a:srgbClr val="00378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8189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1400" kern="1200" dirty="0" smtClean="0">
              <a:solidFill>
                <a:srgbClr val="003782"/>
              </a:solidFill>
            </a:rPr>
            <a:t>Target areas for retrofit programmes in urban areas where energy efficiency/district heating solutions could enhance performance</a:t>
          </a:r>
          <a:endParaRPr lang="en-US" sz="1400" kern="1200" dirty="0">
            <a:solidFill>
              <a:srgbClr val="003782"/>
            </a:solidFill>
          </a:endParaRPr>
        </a:p>
      </dsp:txBody>
      <dsp:txXfrm>
        <a:off x="834767" y="1136774"/>
        <a:ext cx="3631288" cy="1044900"/>
      </dsp:txXfrm>
    </dsp:sp>
    <dsp:sp modelId="{D7DC38EF-294C-4C35-9BDE-B76203052C5A}">
      <dsp:nvSpPr>
        <dsp:cNvPr id="0" name=""/>
        <dsp:cNvSpPr/>
      </dsp:nvSpPr>
      <dsp:spPr>
        <a:xfrm>
          <a:off x="163084" y="350471"/>
          <a:ext cx="1167267" cy="116929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19050" cap="rnd" cmpd="sng" algn="ctr">
          <a:solidFill>
            <a:srgbClr val="00378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B13C1-D089-4A83-A49C-15AD91DE6BA9}" type="datetimeFigureOut">
              <a:rPr lang="en-IE" smtClean="0"/>
              <a:t>16/09/2020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865E5-7252-45FD-88B7-4993DD1C988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90281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865E5-7252-45FD-88B7-4993DD1C988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542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KEEEP</a:t>
            </a:r>
            <a:r>
              <a:rPr lang="en-IE" baseline="0" dirty="0"/>
              <a:t> …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865E5-7252-45FD-88B7-4993DD1C988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286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865E5-7252-45FD-88B7-4993DD1C988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09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865E5-7252-45FD-88B7-4993DD1C988F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28293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865E5-7252-45FD-88B7-4993DD1C988F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121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CF222-289B-46A5-BFDC-6931D1D34E30}" type="datetimeFigureOut">
              <a:rPr lang="en-IE" smtClean="0"/>
              <a:t>16/09/2020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EB1B2-2196-47DE-B1AA-2DAEAEC39AAC}" type="slidenum">
              <a:rPr lang="en-IE" smtClean="0"/>
              <a:t>‹#›</a:t>
            </a:fld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969" y="5088476"/>
            <a:ext cx="2822355" cy="141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25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633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F222-289B-46A5-BFDC-6931D1D34E30}" type="datetimeFigureOut">
              <a:rPr kumimoji="0" lang="en-I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16/09/2020</a:t>
            </a:fld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CEB1B2-2196-47DE-B1AA-2DAEAEC39AAC}" type="slidenum">
              <a:rPr kumimoji="0" lang="en-IE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236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F222-289B-46A5-BFDC-6931D1D34E30}" type="datetimeFigureOut">
              <a:rPr kumimoji="0" lang="en-I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16/09/2020</a:t>
            </a:fld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CEB1B2-2196-47DE-B1AA-2DAEAEC39AAC}" type="slidenum">
              <a:rPr kumimoji="0" lang="en-IE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247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F222-289B-46A5-BFDC-6931D1D34E30}" type="datetimeFigureOut">
              <a:rPr kumimoji="0" lang="en-I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16/09/2020</a:t>
            </a:fld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CEB1B2-2196-47DE-B1AA-2DAEAEC39AAC}" type="slidenum">
              <a:rPr kumimoji="0" lang="en-IE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009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94152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877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A3F53-E624-4420-A70C-14FBCDB20AD1}" type="datetimeFigureOut">
              <a:rPr kumimoji="0" lang="en-I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16/09/2020</a:t>
            </a:fld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89605-9CBF-4FDF-9476-BF3AD11F5434}" type="slidenum">
              <a:rPr kumimoji="0" lang="en-IE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239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65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CF222-289B-46A5-BFDC-6931D1D34E30}" type="datetimeFigureOut">
              <a:rPr lang="en-IE" smtClean="0"/>
              <a:t>16/09/2020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EB1B2-2196-47DE-B1AA-2DAEAEC39AAC}" type="slidenum">
              <a:rPr lang="en-IE" smtClean="0"/>
              <a:t>‹#›</a:t>
            </a:fld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50" y="5167675"/>
            <a:ext cx="2829956" cy="14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9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5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CF222-289B-46A5-BFDC-6931D1D34E30}" type="datetimeFigureOut">
              <a:rPr lang="en-IE" smtClean="0"/>
              <a:t>16/09/2020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EB1B2-2196-47DE-B1AA-2DAEAEC39AAC}" type="slidenum">
              <a:rPr lang="en-IE" smtClean="0"/>
              <a:t>‹#›</a:t>
            </a:fld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98" y="2"/>
            <a:ext cx="3099575" cy="154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57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F222-289B-46A5-BFDC-6931D1D34E30}" type="datetimeFigureOut">
              <a:rPr kumimoji="0" lang="en-I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16/09/2020</a:t>
            </a:fld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CEB1B2-2196-47DE-B1AA-2DAEAEC39AAC}" type="slidenum">
              <a:rPr kumimoji="0" lang="en-IE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34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F222-289B-46A5-BFDC-6931D1D34E30}" type="datetimeFigureOut">
              <a:rPr kumimoji="0" lang="en-I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16/09/2020</a:t>
            </a:fld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CEB1B2-2196-47DE-B1AA-2DAEAEC39AAC}" type="slidenum">
              <a:rPr kumimoji="0" lang="en-IE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892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F222-289B-46A5-BFDC-6931D1D34E30}" type="datetimeFigureOut">
              <a:rPr kumimoji="0" lang="en-I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16/09/2020</a:t>
            </a:fld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CEB1B2-2196-47DE-B1AA-2DAEAEC39AAC}" type="slidenum">
              <a:rPr kumimoji="0" lang="en-IE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77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99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165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A3F53-E624-4420-A70C-14FBCDB20AD1}" type="datetimeFigureOut">
              <a:rPr kumimoji="0" lang="en-I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16/09/2020</a:t>
            </a:fld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89605-9CBF-4FDF-9476-BF3AD11F5434}" type="slidenum">
              <a:rPr kumimoji="0" lang="en-IE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273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4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CF222-289B-46A5-BFDC-6931D1D34E30}" type="datetimeFigureOut">
              <a:rPr lang="en-IE" smtClean="0"/>
              <a:t>16/09/2020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4" y="60413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FCEB1B2-2196-47DE-B1AA-2DAEAEC39AAC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3402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81" r:id="rId2"/>
    <p:sldLayoutId id="2147483678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F222-289B-46A5-BFDC-6931D1D34E30}" type="datetimeFigureOut">
              <a:rPr kumimoji="0" lang="en-I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16/09/2020</a:t>
            </a:fld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CEB1B2-2196-47DE-B1AA-2DAEAEC39AAC}" type="slidenum">
              <a:rPr kumimoji="0" lang="en-IE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1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F222-289B-46A5-BFDC-6931D1D34E30}" type="datetimeFigureOut">
              <a:rPr kumimoji="0" lang="en-I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16/09/2020</a:t>
            </a:fld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CEB1B2-2196-47DE-B1AA-2DAEAEC39AAC}" type="slidenum">
              <a:rPr kumimoji="0" lang="en-IE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59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images.app.goo.gl/juSDGGAxLEoqb46j9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r.ie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diagramColors" Target="../diagrams/colors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diagramLayout" Target="../diagrams/layout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7.jpg"/><Relationship Id="rId10" Type="http://schemas.openxmlformats.org/officeDocument/2006/relationships/diagramData" Target="../diagrams/data2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Relationship Id="rId14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3592" y="2309393"/>
            <a:ext cx="9132857" cy="1646302"/>
          </a:xfrm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 the Policy Context for Onshore Wind Energy Development</a:t>
            </a:r>
            <a:r>
              <a:rPr lang="en-IE" sz="3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IE" sz="36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n-IE" sz="36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9191" y="4797068"/>
            <a:ext cx="7766936" cy="1514697"/>
          </a:xfrm>
        </p:spPr>
        <p:txBody>
          <a:bodyPr>
            <a:normAutofit/>
          </a:bodyPr>
          <a:lstStyle/>
          <a:p>
            <a:pPr algn="ctr"/>
            <a:r>
              <a:rPr lang="en-IE" sz="2600" dirty="0">
                <a:solidFill>
                  <a:srgbClr val="003767"/>
                </a:solidFill>
                <a:latin typeface="Arial" pitchFamily="34" charset="0"/>
                <a:cs typeface="Arial" pitchFamily="34" charset="0"/>
              </a:rPr>
              <a:t>Niall Cussen: Planning Regulator</a:t>
            </a:r>
          </a:p>
        </p:txBody>
      </p:sp>
    </p:spTree>
    <p:extLst>
      <p:ext uri="{BB962C8B-B14F-4D97-AF65-F5344CB8AC3E}">
        <p14:creationId xmlns:p14="http://schemas.microsoft.com/office/powerpoint/2010/main" val="122305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6790" y="1576382"/>
            <a:ext cx="4524080" cy="2186514"/>
            <a:chOff x="3523419" y="2299633"/>
            <a:chExt cx="4954112" cy="300115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6EDDB20-42F1-724F-99D6-7A0DE007C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1753" y="2299633"/>
              <a:ext cx="4755778" cy="3001152"/>
            </a:xfrm>
            <a:custGeom>
              <a:avLst/>
              <a:gdLst>
                <a:gd name="T0" fmla="*/ 294 w 698"/>
                <a:gd name="T1" fmla="*/ 84 h 439"/>
                <a:gd name="T2" fmla="*/ 447 w 698"/>
                <a:gd name="T3" fmla="*/ 96 h 439"/>
                <a:gd name="T4" fmla="*/ 603 w 698"/>
                <a:gd name="T5" fmla="*/ 145 h 439"/>
                <a:gd name="T6" fmla="*/ 686 w 698"/>
                <a:gd name="T7" fmla="*/ 248 h 439"/>
                <a:gd name="T8" fmla="*/ 578 w 698"/>
                <a:gd name="T9" fmla="*/ 327 h 439"/>
                <a:gd name="T10" fmla="*/ 431 w 698"/>
                <a:gd name="T11" fmla="*/ 359 h 439"/>
                <a:gd name="T12" fmla="*/ 275 w 698"/>
                <a:gd name="T13" fmla="*/ 354 h 439"/>
                <a:gd name="T14" fmla="*/ 125 w 698"/>
                <a:gd name="T15" fmla="*/ 337 h 439"/>
                <a:gd name="T16" fmla="*/ 8 w 698"/>
                <a:gd name="T17" fmla="*/ 241 h 439"/>
                <a:gd name="T18" fmla="*/ 125 w 698"/>
                <a:gd name="T19" fmla="*/ 145 h 439"/>
                <a:gd name="T20" fmla="*/ 294 w 698"/>
                <a:gd name="T21" fmla="*/ 84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8" h="439">
                  <a:moveTo>
                    <a:pt x="294" y="84"/>
                  </a:moveTo>
                  <a:cubicBezTo>
                    <a:pt x="378" y="12"/>
                    <a:pt x="447" y="96"/>
                    <a:pt x="447" y="96"/>
                  </a:cubicBezTo>
                  <a:cubicBezTo>
                    <a:pt x="564" y="27"/>
                    <a:pt x="603" y="145"/>
                    <a:pt x="603" y="145"/>
                  </a:cubicBezTo>
                  <a:cubicBezTo>
                    <a:pt x="603" y="145"/>
                    <a:pt x="698" y="153"/>
                    <a:pt x="686" y="248"/>
                  </a:cubicBezTo>
                  <a:cubicBezTo>
                    <a:pt x="674" y="343"/>
                    <a:pt x="578" y="327"/>
                    <a:pt x="578" y="327"/>
                  </a:cubicBezTo>
                  <a:cubicBezTo>
                    <a:pt x="512" y="419"/>
                    <a:pt x="431" y="359"/>
                    <a:pt x="431" y="359"/>
                  </a:cubicBezTo>
                  <a:cubicBezTo>
                    <a:pt x="340" y="439"/>
                    <a:pt x="275" y="354"/>
                    <a:pt x="275" y="354"/>
                  </a:cubicBezTo>
                  <a:cubicBezTo>
                    <a:pt x="183" y="419"/>
                    <a:pt x="125" y="337"/>
                    <a:pt x="125" y="337"/>
                  </a:cubicBezTo>
                  <a:cubicBezTo>
                    <a:pt x="125" y="337"/>
                    <a:pt x="18" y="354"/>
                    <a:pt x="8" y="241"/>
                  </a:cubicBezTo>
                  <a:cubicBezTo>
                    <a:pt x="0" y="135"/>
                    <a:pt x="125" y="145"/>
                    <a:pt x="125" y="145"/>
                  </a:cubicBezTo>
                  <a:cubicBezTo>
                    <a:pt x="160" y="0"/>
                    <a:pt x="294" y="84"/>
                    <a:pt x="294" y="84"/>
                  </a:cubicBezTo>
                  <a:close/>
                </a:path>
              </a:pathLst>
            </a:custGeom>
            <a:noFill/>
            <a:ln w="127000" cap="flat">
              <a:solidFill>
                <a:srgbClr val="00376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3600" dirty="0">
                <a:latin typeface="Lato Light" panose="020F0502020204030203" pitchFamily="34" charset="0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B6C31BCF-7EFF-3F4E-A35A-8D39305A6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419" y="3900058"/>
              <a:ext cx="933589" cy="943260"/>
            </a:xfrm>
            <a:custGeom>
              <a:avLst/>
              <a:gdLst>
                <a:gd name="T0" fmla="*/ 5 w 137"/>
                <a:gd name="T1" fmla="*/ 0 h 138"/>
                <a:gd name="T2" fmla="*/ 137 w 137"/>
                <a:gd name="T3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7" h="138">
                  <a:moveTo>
                    <a:pt x="5" y="0"/>
                  </a:moveTo>
                  <a:cubicBezTo>
                    <a:pt x="5" y="0"/>
                    <a:pt x="0" y="122"/>
                    <a:pt x="137" y="138"/>
                  </a:cubicBezTo>
                </a:path>
              </a:pathLst>
            </a:custGeom>
            <a:noFill/>
            <a:ln w="63500" cap="sq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3600" dirty="0">
                <a:latin typeface="Lato Light" panose="020F0502020204030203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FF21DE3-2E06-C148-B7BD-B98BAD33F359}"/>
                </a:ext>
              </a:extLst>
            </p:cNvPr>
            <p:cNvSpPr txBox="1"/>
            <p:nvPr/>
          </p:nvSpPr>
          <p:spPr>
            <a:xfrm>
              <a:off x="4389995" y="3557300"/>
              <a:ext cx="3676807" cy="485813"/>
            </a:xfrm>
            <a:prstGeom prst="rect">
              <a:avLst/>
            </a:prstGeom>
            <a:noFill/>
          </p:spPr>
          <p:txBody>
            <a:bodyPr wrap="none" lIns="45720" tIns="22860" rIns="45720" bIns="22860" rtlCol="0" anchor="ctr" anchorCtr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3767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Really need to avoid this… </a:t>
              </a:r>
              <a:endParaRPr lang="en-US" sz="2000" b="1" dirty="0">
                <a:solidFill>
                  <a:srgbClr val="003767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4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95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5B12D08-A232-1645-A105-2BC5ED0B58EB}"/>
              </a:ext>
            </a:extLst>
          </p:cNvPr>
          <p:cNvCxnSpPr>
            <a:cxnSpLocks/>
          </p:cNvCxnSpPr>
          <p:nvPr/>
        </p:nvCxnSpPr>
        <p:spPr>
          <a:xfrm flipH="1">
            <a:off x="651536" y="1605240"/>
            <a:ext cx="431401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0D95A8B-ED8B-ED4B-B38D-A8C8F01AB926}"/>
              </a:ext>
            </a:extLst>
          </p:cNvPr>
          <p:cNvCxnSpPr>
            <a:cxnSpLocks/>
          </p:cNvCxnSpPr>
          <p:nvPr/>
        </p:nvCxnSpPr>
        <p:spPr>
          <a:xfrm flipH="1">
            <a:off x="6143378" y="1605240"/>
            <a:ext cx="431401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hevron 21">
            <a:extLst>
              <a:ext uri="{FF2B5EF4-FFF2-40B4-BE49-F238E27FC236}">
                <a16:creationId xmlns:a16="http://schemas.microsoft.com/office/drawing/2014/main" id="{78BAEA5B-153C-AD4A-ADAD-46DC67630261}"/>
              </a:ext>
            </a:extLst>
          </p:cNvPr>
          <p:cNvSpPr/>
          <p:nvPr/>
        </p:nvSpPr>
        <p:spPr>
          <a:xfrm>
            <a:off x="806490" y="1366098"/>
            <a:ext cx="3892308" cy="484095"/>
          </a:xfrm>
          <a:prstGeom prst="chevron">
            <a:avLst/>
          </a:prstGeom>
          <a:solidFill>
            <a:srgbClr val="003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23" name="Chevron 22">
            <a:extLst>
              <a:ext uri="{FF2B5EF4-FFF2-40B4-BE49-F238E27FC236}">
                <a16:creationId xmlns:a16="http://schemas.microsoft.com/office/drawing/2014/main" id="{729A5A60-6423-0F4E-B487-91401DB41310}"/>
              </a:ext>
            </a:extLst>
          </p:cNvPr>
          <p:cNvSpPr/>
          <p:nvPr/>
        </p:nvSpPr>
        <p:spPr>
          <a:xfrm flipH="1">
            <a:off x="6400384" y="1366098"/>
            <a:ext cx="3699186" cy="484095"/>
          </a:xfrm>
          <a:prstGeom prst="chevron">
            <a:avLst/>
          </a:prstGeom>
          <a:solidFill>
            <a:srgbClr val="00A3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2277C497-87F2-A641-BC52-14D950F2715E}"/>
              </a:ext>
            </a:extLst>
          </p:cNvPr>
          <p:cNvSpPr/>
          <p:nvPr/>
        </p:nvSpPr>
        <p:spPr>
          <a:xfrm>
            <a:off x="5131502" y="1176899"/>
            <a:ext cx="422961" cy="858550"/>
          </a:xfrm>
          <a:custGeom>
            <a:avLst/>
            <a:gdLst>
              <a:gd name="connsiteX0" fmla="*/ 845921 w 845921"/>
              <a:gd name="connsiteY0" fmla="*/ 0 h 1717099"/>
              <a:gd name="connsiteX1" fmla="*/ 845921 w 845921"/>
              <a:gd name="connsiteY1" fmla="*/ 1717099 h 1717099"/>
              <a:gd name="connsiteX2" fmla="*/ 771371 w 845921"/>
              <a:gd name="connsiteY2" fmla="*/ 1713334 h 1717099"/>
              <a:gd name="connsiteX3" fmla="*/ 0 w 845921"/>
              <a:gd name="connsiteY3" fmla="*/ 858549 h 1717099"/>
              <a:gd name="connsiteX4" fmla="*/ 771371 w 845921"/>
              <a:gd name="connsiteY4" fmla="*/ 3764 h 171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5921" h="1717099">
                <a:moveTo>
                  <a:pt x="845921" y="0"/>
                </a:moveTo>
                <a:lnTo>
                  <a:pt x="845921" y="1717099"/>
                </a:lnTo>
                <a:lnTo>
                  <a:pt x="771371" y="1713334"/>
                </a:lnTo>
                <a:cubicBezTo>
                  <a:pt x="338103" y="1669333"/>
                  <a:pt x="0" y="1303426"/>
                  <a:pt x="0" y="858549"/>
                </a:cubicBezTo>
                <a:cubicBezTo>
                  <a:pt x="0" y="413673"/>
                  <a:pt x="338103" y="47765"/>
                  <a:pt x="771371" y="3764"/>
                </a:cubicBezTo>
                <a:close/>
              </a:path>
            </a:pathLst>
          </a:custGeom>
          <a:solidFill>
            <a:srgbClr val="003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5B513782-EF45-1D4F-8B5B-EE5D50DD5412}"/>
              </a:ext>
            </a:extLst>
          </p:cNvPr>
          <p:cNvSpPr/>
          <p:nvPr/>
        </p:nvSpPr>
        <p:spPr>
          <a:xfrm rot="10800000">
            <a:off x="5554463" y="1176899"/>
            <a:ext cx="422961" cy="858550"/>
          </a:xfrm>
          <a:custGeom>
            <a:avLst/>
            <a:gdLst>
              <a:gd name="connsiteX0" fmla="*/ 845921 w 845921"/>
              <a:gd name="connsiteY0" fmla="*/ 0 h 1717099"/>
              <a:gd name="connsiteX1" fmla="*/ 845921 w 845921"/>
              <a:gd name="connsiteY1" fmla="*/ 1717099 h 1717099"/>
              <a:gd name="connsiteX2" fmla="*/ 771371 w 845921"/>
              <a:gd name="connsiteY2" fmla="*/ 1713334 h 1717099"/>
              <a:gd name="connsiteX3" fmla="*/ 0 w 845921"/>
              <a:gd name="connsiteY3" fmla="*/ 858549 h 1717099"/>
              <a:gd name="connsiteX4" fmla="*/ 771371 w 845921"/>
              <a:gd name="connsiteY4" fmla="*/ 3764 h 171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5921" h="1717099">
                <a:moveTo>
                  <a:pt x="845921" y="0"/>
                </a:moveTo>
                <a:lnTo>
                  <a:pt x="845921" y="1717099"/>
                </a:lnTo>
                <a:lnTo>
                  <a:pt x="771371" y="1713334"/>
                </a:lnTo>
                <a:cubicBezTo>
                  <a:pt x="338103" y="1669333"/>
                  <a:pt x="0" y="1303426"/>
                  <a:pt x="0" y="858549"/>
                </a:cubicBezTo>
                <a:cubicBezTo>
                  <a:pt x="0" y="413673"/>
                  <a:pt x="338103" y="47765"/>
                  <a:pt x="771371" y="3764"/>
                </a:cubicBezTo>
                <a:close/>
              </a:path>
            </a:pathLst>
          </a:custGeom>
          <a:solidFill>
            <a:srgbClr val="00A3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CD9035-784F-724E-8B63-0B36B9F21497}"/>
              </a:ext>
            </a:extLst>
          </p:cNvPr>
          <p:cNvCxnSpPr>
            <a:cxnSpLocks/>
          </p:cNvCxnSpPr>
          <p:nvPr/>
        </p:nvCxnSpPr>
        <p:spPr>
          <a:xfrm>
            <a:off x="5554462" y="2198512"/>
            <a:ext cx="0" cy="379784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733">
            <a:extLst>
              <a:ext uri="{FF2B5EF4-FFF2-40B4-BE49-F238E27FC236}">
                <a16:creationId xmlns:a16="http://schemas.microsoft.com/office/drawing/2014/main" id="{20829E07-F790-DE4B-BFD5-0CD98289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954" y="3941656"/>
            <a:ext cx="320005" cy="321716"/>
          </a:xfrm>
          <a:custGeom>
            <a:avLst/>
            <a:gdLst/>
            <a:ahLst/>
            <a:cxnLst/>
            <a:rect l="0" t="0" r="r" b="b"/>
            <a:pathLst>
              <a:path w="296500" h="298092">
                <a:moveTo>
                  <a:pt x="135191" y="228696"/>
                </a:moveTo>
                <a:cubicBezTo>
                  <a:pt x="143784" y="228696"/>
                  <a:pt x="152423" y="231967"/>
                  <a:pt x="159083" y="238508"/>
                </a:cubicBezTo>
                <a:cubicBezTo>
                  <a:pt x="163762" y="243232"/>
                  <a:pt x="169881" y="245776"/>
                  <a:pt x="176361" y="245776"/>
                </a:cubicBezTo>
                <a:cubicBezTo>
                  <a:pt x="183200" y="245776"/>
                  <a:pt x="189319" y="243232"/>
                  <a:pt x="193999" y="238508"/>
                </a:cubicBezTo>
                <a:cubicBezTo>
                  <a:pt x="205517" y="226879"/>
                  <a:pt x="223515" y="225425"/>
                  <a:pt x="236833" y="234510"/>
                </a:cubicBezTo>
                <a:cubicBezTo>
                  <a:pt x="238993" y="235964"/>
                  <a:pt x="239353" y="238871"/>
                  <a:pt x="237913" y="241052"/>
                </a:cubicBezTo>
                <a:cubicBezTo>
                  <a:pt x="236474" y="242869"/>
                  <a:pt x="233954" y="243596"/>
                  <a:pt x="231794" y="241779"/>
                </a:cubicBezTo>
                <a:cubicBezTo>
                  <a:pt x="222075" y="235237"/>
                  <a:pt x="208757" y="236328"/>
                  <a:pt x="200478" y="245049"/>
                </a:cubicBezTo>
                <a:cubicBezTo>
                  <a:pt x="193999" y="251591"/>
                  <a:pt x="185720" y="255225"/>
                  <a:pt x="176361" y="255225"/>
                </a:cubicBezTo>
                <a:cubicBezTo>
                  <a:pt x="167722" y="255225"/>
                  <a:pt x="159083" y="251591"/>
                  <a:pt x="152603" y="245049"/>
                </a:cubicBezTo>
                <a:cubicBezTo>
                  <a:pt x="143245" y="235237"/>
                  <a:pt x="127406" y="235237"/>
                  <a:pt x="117688" y="245049"/>
                </a:cubicBezTo>
                <a:cubicBezTo>
                  <a:pt x="111568" y="251591"/>
                  <a:pt x="102929" y="255225"/>
                  <a:pt x="94290" y="255225"/>
                </a:cubicBezTo>
                <a:cubicBezTo>
                  <a:pt x="84931" y="255225"/>
                  <a:pt x="76652" y="251591"/>
                  <a:pt x="70173" y="245049"/>
                </a:cubicBezTo>
                <a:cubicBezTo>
                  <a:pt x="66934" y="241415"/>
                  <a:pt x="62614" y="239235"/>
                  <a:pt x="57935" y="238145"/>
                </a:cubicBezTo>
                <a:cubicBezTo>
                  <a:pt x="55415" y="237781"/>
                  <a:pt x="53975" y="235237"/>
                  <a:pt x="54335" y="232693"/>
                </a:cubicBezTo>
                <a:cubicBezTo>
                  <a:pt x="55055" y="230513"/>
                  <a:pt x="57215" y="228696"/>
                  <a:pt x="59734" y="229423"/>
                </a:cubicBezTo>
                <a:cubicBezTo>
                  <a:pt x="66214" y="230513"/>
                  <a:pt x="71973" y="233784"/>
                  <a:pt x="76652" y="238508"/>
                </a:cubicBezTo>
                <a:cubicBezTo>
                  <a:pt x="81332" y="243232"/>
                  <a:pt x="87451" y="245776"/>
                  <a:pt x="94290" y="245776"/>
                </a:cubicBezTo>
                <a:cubicBezTo>
                  <a:pt x="100770" y="245776"/>
                  <a:pt x="106889" y="243232"/>
                  <a:pt x="111568" y="238508"/>
                </a:cubicBezTo>
                <a:cubicBezTo>
                  <a:pt x="118048" y="231967"/>
                  <a:pt x="126597" y="228696"/>
                  <a:pt x="135191" y="228696"/>
                </a:cubicBezTo>
                <a:close/>
                <a:moveTo>
                  <a:pt x="239257" y="187420"/>
                </a:moveTo>
                <a:cubicBezTo>
                  <a:pt x="248235" y="187420"/>
                  <a:pt x="256854" y="191055"/>
                  <a:pt x="262958" y="197232"/>
                </a:cubicBezTo>
                <a:cubicBezTo>
                  <a:pt x="264754" y="199050"/>
                  <a:pt x="264754" y="201957"/>
                  <a:pt x="262958" y="203774"/>
                </a:cubicBezTo>
                <a:cubicBezTo>
                  <a:pt x="261163" y="205591"/>
                  <a:pt x="258290" y="205591"/>
                  <a:pt x="256495" y="203774"/>
                </a:cubicBezTo>
                <a:cubicBezTo>
                  <a:pt x="247158" y="193962"/>
                  <a:pt x="231357" y="193962"/>
                  <a:pt x="221661" y="203774"/>
                </a:cubicBezTo>
                <a:cubicBezTo>
                  <a:pt x="215197" y="210315"/>
                  <a:pt x="206938" y="213949"/>
                  <a:pt x="197960" y="213949"/>
                </a:cubicBezTo>
                <a:cubicBezTo>
                  <a:pt x="188982" y="213949"/>
                  <a:pt x="180723" y="210315"/>
                  <a:pt x="174259" y="203774"/>
                </a:cubicBezTo>
                <a:cubicBezTo>
                  <a:pt x="164563" y="193962"/>
                  <a:pt x="149121" y="193962"/>
                  <a:pt x="139425" y="203774"/>
                </a:cubicBezTo>
                <a:cubicBezTo>
                  <a:pt x="133321" y="210315"/>
                  <a:pt x="124702" y="213949"/>
                  <a:pt x="115724" y="213949"/>
                </a:cubicBezTo>
                <a:cubicBezTo>
                  <a:pt x="106747" y="213949"/>
                  <a:pt x="98487" y="210315"/>
                  <a:pt x="92023" y="203774"/>
                </a:cubicBezTo>
                <a:cubicBezTo>
                  <a:pt x="82327" y="193962"/>
                  <a:pt x="66527" y="193962"/>
                  <a:pt x="57190" y="203774"/>
                </a:cubicBezTo>
                <a:cubicBezTo>
                  <a:pt x="52880" y="208135"/>
                  <a:pt x="47135" y="211405"/>
                  <a:pt x="41030" y="212859"/>
                </a:cubicBezTo>
                <a:cubicBezTo>
                  <a:pt x="38516" y="213223"/>
                  <a:pt x="36002" y="211769"/>
                  <a:pt x="35643" y="209588"/>
                </a:cubicBezTo>
                <a:cubicBezTo>
                  <a:pt x="34925" y="207045"/>
                  <a:pt x="36361" y="204501"/>
                  <a:pt x="38875" y="204137"/>
                </a:cubicBezTo>
                <a:cubicBezTo>
                  <a:pt x="43543" y="203047"/>
                  <a:pt x="47494" y="200503"/>
                  <a:pt x="50726" y="197232"/>
                </a:cubicBezTo>
                <a:cubicBezTo>
                  <a:pt x="64013" y="184150"/>
                  <a:pt x="85200" y="184150"/>
                  <a:pt x="98487" y="197232"/>
                </a:cubicBezTo>
                <a:cubicBezTo>
                  <a:pt x="102796" y="201957"/>
                  <a:pt x="109260" y="204501"/>
                  <a:pt x="115724" y="204501"/>
                </a:cubicBezTo>
                <a:cubicBezTo>
                  <a:pt x="122547" y="204501"/>
                  <a:pt x="128293" y="201957"/>
                  <a:pt x="133321" y="197232"/>
                </a:cubicBezTo>
                <a:cubicBezTo>
                  <a:pt x="146248" y="184150"/>
                  <a:pt x="167436" y="184150"/>
                  <a:pt x="180723" y="197232"/>
                </a:cubicBezTo>
                <a:cubicBezTo>
                  <a:pt x="185391" y="201957"/>
                  <a:pt x="191496" y="204501"/>
                  <a:pt x="197960" y="204501"/>
                </a:cubicBezTo>
                <a:cubicBezTo>
                  <a:pt x="204424" y="204501"/>
                  <a:pt x="210888" y="201957"/>
                  <a:pt x="215197" y="197232"/>
                </a:cubicBezTo>
                <a:cubicBezTo>
                  <a:pt x="221661" y="191055"/>
                  <a:pt x="230280" y="187420"/>
                  <a:pt x="239257" y="187420"/>
                </a:cubicBezTo>
                <a:close/>
                <a:moveTo>
                  <a:pt x="7140" y="181691"/>
                </a:moveTo>
                <a:cubicBezTo>
                  <a:pt x="9663" y="181333"/>
                  <a:pt x="11825" y="182407"/>
                  <a:pt x="12546" y="184914"/>
                </a:cubicBezTo>
                <a:cubicBezTo>
                  <a:pt x="28766" y="246160"/>
                  <a:pt x="84634" y="288780"/>
                  <a:pt x="148432" y="288780"/>
                </a:cubicBezTo>
                <a:cubicBezTo>
                  <a:pt x="211869" y="288780"/>
                  <a:pt x="267737" y="246160"/>
                  <a:pt x="283956" y="184914"/>
                </a:cubicBezTo>
                <a:cubicBezTo>
                  <a:pt x="284317" y="182407"/>
                  <a:pt x="286840" y="180975"/>
                  <a:pt x="289363" y="181691"/>
                </a:cubicBezTo>
                <a:cubicBezTo>
                  <a:pt x="291886" y="182407"/>
                  <a:pt x="293328" y="184914"/>
                  <a:pt x="292607" y="187063"/>
                </a:cubicBezTo>
                <a:cubicBezTo>
                  <a:pt x="275666" y="252606"/>
                  <a:pt x="216194" y="298092"/>
                  <a:pt x="148432" y="298092"/>
                </a:cubicBezTo>
                <a:cubicBezTo>
                  <a:pt x="80309" y="298092"/>
                  <a:pt x="21197" y="252606"/>
                  <a:pt x="3896" y="187063"/>
                </a:cubicBezTo>
                <a:cubicBezTo>
                  <a:pt x="3175" y="184914"/>
                  <a:pt x="4617" y="182407"/>
                  <a:pt x="7140" y="181691"/>
                </a:cubicBezTo>
                <a:close/>
                <a:moveTo>
                  <a:pt x="148432" y="147673"/>
                </a:moveTo>
                <a:cubicBezTo>
                  <a:pt x="157082" y="147673"/>
                  <a:pt x="165012" y="150884"/>
                  <a:pt x="171500" y="157305"/>
                </a:cubicBezTo>
                <a:cubicBezTo>
                  <a:pt x="180511" y="166224"/>
                  <a:pt x="196009" y="166224"/>
                  <a:pt x="205020" y="157305"/>
                </a:cubicBezTo>
                <a:cubicBezTo>
                  <a:pt x="211508" y="150884"/>
                  <a:pt x="219438" y="147673"/>
                  <a:pt x="228449" y="147673"/>
                </a:cubicBezTo>
                <a:cubicBezTo>
                  <a:pt x="237099" y="147673"/>
                  <a:pt x="245029" y="150884"/>
                  <a:pt x="251517" y="157305"/>
                </a:cubicBezTo>
                <a:cubicBezTo>
                  <a:pt x="255842" y="161586"/>
                  <a:pt x="261970" y="163727"/>
                  <a:pt x="268457" y="163727"/>
                </a:cubicBezTo>
                <a:cubicBezTo>
                  <a:pt x="274585" y="163727"/>
                  <a:pt x="280712" y="161586"/>
                  <a:pt x="285038" y="157305"/>
                </a:cubicBezTo>
                <a:cubicBezTo>
                  <a:pt x="286840" y="155165"/>
                  <a:pt x="289723" y="155165"/>
                  <a:pt x="291526" y="157305"/>
                </a:cubicBezTo>
                <a:cubicBezTo>
                  <a:pt x="293328" y="158732"/>
                  <a:pt x="293328" y="161586"/>
                  <a:pt x="291526" y="163370"/>
                </a:cubicBezTo>
                <a:cubicBezTo>
                  <a:pt x="285038" y="169435"/>
                  <a:pt x="277108" y="173002"/>
                  <a:pt x="268457" y="173002"/>
                </a:cubicBezTo>
                <a:cubicBezTo>
                  <a:pt x="259447" y="173002"/>
                  <a:pt x="251517" y="169435"/>
                  <a:pt x="245029" y="163370"/>
                </a:cubicBezTo>
                <a:cubicBezTo>
                  <a:pt x="240704" y="159089"/>
                  <a:pt x="234576" y="156592"/>
                  <a:pt x="228449" y="156592"/>
                </a:cubicBezTo>
                <a:cubicBezTo>
                  <a:pt x="221961" y="156592"/>
                  <a:pt x="215834" y="158732"/>
                  <a:pt x="211508" y="163370"/>
                </a:cubicBezTo>
                <a:cubicBezTo>
                  <a:pt x="198533" y="175856"/>
                  <a:pt x="177988" y="175856"/>
                  <a:pt x="165012" y="163370"/>
                </a:cubicBezTo>
                <a:cubicBezTo>
                  <a:pt x="160687" y="158732"/>
                  <a:pt x="154559" y="156592"/>
                  <a:pt x="148432" y="156592"/>
                </a:cubicBezTo>
                <a:cubicBezTo>
                  <a:pt x="141944" y="156592"/>
                  <a:pt x="135816" y="158732"/>
                  <a:pt x="131491" y="163370"/>
                </a:cubicBezTo>
                <a:cubicBezTo>
                  <a:pt x="118515" y="175856"/>
                  <a:pt x="97970" y="175856"/>
                  <a:pt x="84995" y="163370"/>
                </a:cubicBezTo>
                <a:cubicBezTo>
                  <a:pt x="75623" y="154095"/>
                  <a:pt x="60845" y="154095"/>
                  <a:pt x="51474" y="163370"/>
                </a:cubicBezTo>
                <a:cubicBezTo>
                  <a:pt x="38498" y="175856"/>
                  <a:pt x="17953" y="175856"/>
                  <a:pt x="4977" y="163370"/>
                </a:cubicBezTo>
                <a:cubicBezTo>
                  <a:pt x="3175" y="161586"/>
                  <a:pt x="3175" y="158732"/>
                  <a:pt x="4977" y="157305"/>
                </a:cubicBezTo>
                <a:cubicBezTo>
                  <a:pt x="6779" y="155165"/>
                  <a:pt x="9663" y="155165"/>
                  <a:pt x="11465" y="157305"/>
                </a:cubicBezTo>
                <a:cubicBezTo>
                  <a:pt x="15790" y="161586"/>
                  <a:pt x="21918" y="163727"/>
                  <a:pt x="28406" y="163727"/>
                </a:cubicBezTo>
                <a:cubicBezTo>
                  <a:pt x="34533" y="163727"/>
                  <a:pt x="40660" y="161586"/>
                  <a:pt x="44986" y="157305"/>
                </a:cubicBezTo>
                <a:cubicBezTo>
                  <a:pt x="57962" y="144463"/>
                  <a:pt x="78507" y="144463"/>
                  <a:pt x="91482" y="157305"/>
                </a:cubicBezTo>
                <a:cubicBezTo>
                  <a:pt x="100854" y="166224"/>
                  <a:pt x="115632" y="166224"/>
                  <a:pt x="125003" y="157305"/>
                </a:cubicBezTo>
                <a:cubicBezTo>
                  <a:pt x="131491" y="150884"/>
                  <a:pt x="139421" y="147673"/>
                  <a:pt x="148432" y="147673"/>
                </a:cubicBezTo>
                <a:close/>
                <a:moveTo>
                  <a:pt x="166149" y="90152"/>
                </a:moveTo>
                <a:lnTo>
                  <a:pt x="166149" y="114673"/>
                </a:lnTo>
                <a:lnTo>
                  <a:pt x="223658" y="114673"/>
                </a:lnTo>
                <a:lnTo>
                  <a:pt x="223658" y="90152"/>
                </a:lnTo>
                <a:lnTo>
                  <a:pt x="166149" y="90152"/>
                </a:lnTo>
                <a:close/>
                <a:moveTo>
                  <a:pt x="166149" y="56615"/>
                </a:moveTo>
                <a:lnTo>
                  <a:pt x="166149" y="81137"/>
                </a:lnTo>
                <a:lnTo>
                  <a:pt x="223658" y="81137"/>
                </a:lnTo>
                <a:lnTo>
                  <a:pt x="223658" y="56615"/>
                </a:lnTo>
                <a:lnTo>
                  <a:pt x="166149" y="56615"/>
                </a:lnTo>
                <a:close/>
                <a:moveTo>
                  <a:pt x="247877" y="45899"/>
                </a:moveTo>
                <a:cubicBezTo>
                  <a:pt x="249692" y="44450"/>
                  <a:pt x="252957" y="44450"/>
                  <a:pt x="254409" y="45899"/>
                </a:cubicBezTo>
                <a:cubicBezTo>
                  <a:pt x="279083" y="71265"/>
                  <a:pt x="293960" y="104240"/>
                  <a:pt x="296500" y="139390"/>
                </a:cubicBezTo>
                <a:cubicBezTo>
                  <a:pt x="296500" y="141926"/>
                  <a:pt x="294686" y="143738"/>
                  <a:pt x="292509" y="144100"/>
                </a:cubicBezTo>
                <a:cubicBezTo>
                  <a:pt x="292146" y="144100"/>
                  <a:pt x="292146" y="144100"/>
                  <a:pt x="291783" y="144100"/>
                </a:cubicBezTo>
                <a:cubicBezTo>
                  <a:pt x="289606" y="144100"/>
                  <a:pt x="287792" y="142289"/>
                  <a:pt x="287429" y="139752"/>
                </a:cubicBezTo>
                <a:cubicBezTo>
                  <a:pt x="284889" y="107139"/>
                  <a:pt x="270737" y="75976"/>
                  <a:pt x="247877" y="52422"/>
                </a:cubicBezTo>
                <a:cubicBezTo>
                  <a:pt x="246063" y="50610"/>
                  <a:pt x="246063" y="47711"/>
                  <a:pt x="247877" y="45899"/>
                </a:cubicBezTo>
                <a:close/>
                <a:moveTo>
                  <a:pt x="166149" y="23079"/>
                </a:moveTo>
                <a:lnTo>
                  <a:pt x="166149" y="47600"/>
                </a:lnTo>
                <a:lnTo>
                  <a:pt x="223658" y="47600"/>
                </a:lnTo>
                <a:lnTo>
                  <a:pt x="223658" y="23079"/>
                </a:lnTo>
                <a:lnTo>
                  <a:pt x="166149" y="23079"/>
                </a:lnTo>
                <a:close/>
                <a:moveTo>
                  <a:pt x="135895" y="1949"/>
                </a:moveTo>
                <a:cubicBezTo>
                  <a:pt x="138053" y="1588"/>
                  <a:pt x="140569" y="3392"/>
                  <a:pt x="140929" y="5917"/>
                </a:cubicBezTo>
                <a:cubicBezTo>
                  <a:pt x="140929" y="8443"/>
                  <a:pt x="139131" y="10608"/>
                  <a:pt x="136614" y="10968"/>
                </a:cubicBezTo>
                <a:cubicBezTo>
                  <a:pt x="67948" y="16380"/>
                  <a:pt x="14380" y="70860"/>
                  <a:pt x="8988" y="139772"/>
                </a:cubicBezTo>
                <a:cubicBezTo>
                  <a:pt x="8628" y="142298"/>
                  <a:pt x="6831" y="144102"/>
                  <a:pt x="4674" y="144102"/>
                </a:cubicBezTo>
                <a:cubicBezTo>
                  <a:pt x="4314" y="144102"/>
                  <a:pt x="4314" y="144102"/>
                  <a:pt x="3955" y="144102"/>
                </a:cubicBezTo>
                <a:cubicBezTo>
                  <a:pt x="1438" y="143741"/>
                  <a:pt x="0" y="141937"/>
                  <a:pt x="0" y="139412"/>
                </a:cubicBezTo>
                <a:cubicBezTo>
                  <a:pt x="5752" y="65809"/>
                  <a:pt x="62555" y="7721"/>
                  <a:pt x="135895" y="1949"/>
                </a:cubicBezTo>
                <a:close/>
                <a:moveTo>
                  <a:pt x="161476" y="0"/>
                </a:moveTo>
                <a:cubicBezTo>
                  <a:pt x="163992" y="0"/>
                  <a:pt x="166149" y="2163"/>
                  <a:pt x="166149" y="4688"/>
                </a:cubicBezTo>
                <a:lnTo>
                  <a:pt x="166149" y="14063"/>
                </a:lnTo>
                <a:lnTo>
                  <a:pt x="223658" y="14063"/>
                </a:lnTo>
                <a:lnTo>
                  <a:pt x="223658" y="4688"/>
                </a:lnTo>
                <a:cubicBezTo>
                  <a:pt x="223658" y="2163"/>
                  <a:pt x="225815" y="0"/>
                  <a:pt x="228331" y="0"/>
                </a:cubicBezTo>
                <a:cubicBezTo>
                  <a:pt x="230847" y="0"/>
                  <a:pt x="233004" y="2163"/>
                  <a:pt x="233004" y="4688"/>
                </a:cubicBezTo>
                <a:lnTo>
                  <a:pt x="233004" y="133064"/>
                </a:lnTo>
                <a:cubicBezTo>
                  <a:pt x="233004" y="135588"/>
                  <a:pt x="230847" y="137752"/>
                  <a:pt x="228331" y="137752"/>
                </a:cubicBezTo>
                <a:cubicBezTo>
                  <a:pt x="225815" y="137752"/>
                  <a:pt x="223658" y="135588"/>
                  <a:pt x="223658" y="133064"/>
                </a:cubicBezTo>
                <a:lnTo>
                  <a:pt x="223658" y="123688"/>
                </a:lnTo>
                <a:lnTo>
                  <a:pt x="166149" y="123688"/>
                </a:lnTo>
                <a:lnTo>
                  <a:pt x="166149" y="133064"/>
                </a:lnTo>
                <a:cubicBezTo>
                  <a:pt x="166149" y="135588"/>
                  <a:pt x="163992" y="137752"/>
                  <a:pt x="161476" y="137752"/>
                </a:cubicBezTo>
                <a:cubicBezTo>
                  <a:pt x="158960" y="137752"/>
                  <a:pt x="157163" y="135588"/>
                  <a:pt x="157163" y="133064"/>
                </a:cubicBezTo>
                <a:lnTo>
                  <a:pt x="157163" y="4688"/>
                </a:lnTo>
                <a:cubicBezTo>
                  <a:pt x="157163" y="2163"/>
                  <a:pt x="158960" y="0"/>
                  <a:pt x="1614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9" name="Freeform 732">
            <a:extLst>
              <a:ext uri="{FF2B5EF4-FFF2-40B4-BE49-F238E27FC236}">
                <a16:creationId xmlns:a16="http://schemas.microsoft.com/office/drawing/2014/main" id="{C7F5FD4C-AC92-E34D-B34D-5914E44DC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243" y="4743065"/>
            <a:ext cx="321716" cy="320004"/>
          </a:xfrm>
          <a:custGeom>
            <a:avLst/>
            <a:gdLst/>
            <a:ahLst/>
            <a:cxnLst/>
            <a:rect l="0" t="0" r="r" b="b"/>
            <a:pathLst>
              <a:path w="298090" h="296522">
                <a:moveTo>
                  <a:pt x="229743" y="289038"/>
                </a:moveTo>
                <a:cubicBezTo>
                  <a:pt x="231648" y="287337"/>
                  <a:pt x="234696" y="287337"/>
                  <a:pt x="236601" y="289038"/>
                </a:cubicBezTo>
                <a:cubicBezTo>
                  <a:pt x="237363" y="289718"/>
                  <a:pt x="237744" y="291079"/>
                  <a:pt x="237744" y="292100"/>
                </a:cubicBezTo>
                <a:cubicBezTo>
                  <a:pt x="237744" y="293120"/>
                  <a:pt x="237363" y="294481"/>
                  <a:pt x="236601" y="295161"/>
                </a:cubicBezTo>
                <a:cubicBezTo>
                  <a:pt x="235839" y="295842"/>
                  <a:pt x="234315" y="296522"/>
                  <a:pt x="233172" y="296522"/>
                </a:cubicBezTo>
                <a:cubicBezTo>
                  <a:pt x="232029" y="296522"/>
                  <a:pt x="230886" y="295842"/>
                  <a:pt x="229743" y="295161"/>
                </a:cubicBezTo>
                <a:cubicBezTo>
                  <a:pt x="228981" y="294481"/>
                  <a:pt x="228600" y="293120"/>
                  <a:pt x="228600" y="292100"/>
                </a:cubicBezTo>
                <a:cubicBezTo>
                  <a:pt x="228600" y="291079"/>
                  <a:pt x="228981" y="289718"/>
                  <a:pt x="229743" y="289038"/>
                </a:cubicBezTo>
                <a:close/>
                <a:moveTo>
                  <a:pt x="271018" y="279223"/>
                </a:moveTo>
                <a:cubicBezTo>
                  <a:pt x="272923" y="277812"/>
                  <a:pt x="275971" y="277812"/>
                  <a:pt x="277876" y="279223"/>
                </a:cubicBezTo>
                <a:cubicBezTo>
                  <a:pt x="278638" y="279929"/>
                  <a:pt x="279019" y="281340"/>
                  <a:pt x="279019" y="282398"/>
                </a:cubicBezTo>
                <a:cubicBezTo>
                  <a:pt x="279019" y="283457"/>
                  <a:pt x="278638" y="284868"/>
                  <a:pt x="277876" y="285573"/>
                </a:cubicBezTo>
                <a:cubicBezTo>
                  <a:pt x="277114" y="286279"/>
                  <a:pt x="275971" y="286984"/>
                  <a:pt x="274447" y="286984"/>
                </a:cubicBezTo>
                <a:cubicBezTo>
                  <a:pt x="273304" y="286984"/>
                  <a:pt x="272161" y="286279"/>
                  <a:pt x="271018" y="285573"/>
                </a:cubicBezTo>
                <a:cubicBezTo>
                  <a:pt x="270256" y="284868"/>
                  <a:pt x="269875" y="283457"/>
                  <a:pt x="269875" y="282398"/>
                </a:cubicBezTo>
                <a:cubicBezTo>
                  <a:pt x="269875" y="281340"/>
                  <a:pt x="270256" y="279929"/>
                  <a:pt x="271018" y="279223"/>
                </a:cubicBezTo>
                <a:close/>
                <a:moveTo>
                  <a:pt x="190378" y="279223"/>
                </a:moveTo>
                <a:cubicBezTo>
                  <a:pt x="191844" y="277812"/>
                  <a:pt x="195141" y="277812"/>
                  <a:pt x="196606" y="279223"/>
                </a:cubicBezTo>
                <a:cubicBezTo>
                  <a:pt x="197705" y="280282"/>
                  <a:pt x="198072" y="281340"/>
                  <a:pt x="198072" y="282398"/>
                </a:cubicBezTo>
                <a:cubicBezTo>
                  <a:pt x="198072" y="283457"/>
                  <a:pt x="197705" y="284868"/>
                  <a:pt x="196606" y="285573"/>
                </a:cubicBezTo>
                <a:cubicBezTo>
                  <a:pt x="195873" y="286279"/>
                  <a:pt x="194408" y="286984"/>
                  <a:pt x="193675" y="286984"/>
                </a:cubicBezTo>
                <a:cubicBezTo>
                  <a:pt x="192210" y="286984"/>
                  <a:pt x="191111" y="286279"/>
                  <a:pt x="190378" y="285573"/>
                </a:cubicBezTo>
                <a:cubicBezTo>
                  <a:pt x="189279" y="284868"/>
                  <a:pt x="188913" y="283457"/>
                  <a:pt x="188913" y="282398"/>
                </a:cubicBezTo>
                <a:cubicBezTo>
                  <a:pt x="188913" y="281340"/>
                  <a:pt x="189279" y="280282"/>
                  <a:pt x="190378" y="279223"/>
                </a:cubicBezTo>
                <a:close/>
                <a:moveTo>
                  <a:pt x="233172" y="265112"/>
                </a:moveTo>
                <a:cubicBezTo>
                  <a:pt x="235839" y="265112"/>
                  <a:pt x="237744" y="266943"/>
                  <a:pt x="237744" y="269508"/>
                </a:cubicBezTo>
                <a:cubicBezTo>
                  <a:pt x="237744" y="272072"/>
                  <a:pt x="235839" y="274270"/>
                  <a:pt x="233172" y="274270"/>
                </a:cubicBezTo>
                <a:cubicBezTo>
                  <a:pt x="230505" y="274270"/>
                  <a:pt x="228600" y="272072"/>
                  <a:pt x="228600" y="269508"/>
                </a:cubicBezTo>
                <a:cubicBezTo>
                  <a:pt x="228600" y="266943"/>
                  <a:pt x="230505" y="265112"/>
                  <a:pt x="233172" y="265112"/>
                </a:cubicBezTo>
                <a:close/>
                <a:moveTo>
                  <a:pt x="272522" y="257528"/>
                </a:moveTo>
                <a:cubicBezTo>
                  <a:pt x="274991" y="257175"/>
                  <a:pt x="277108" y="259291"/>
                  <a:pt x="277460" y="261408"/>
                </a:cubicBezTo>
                <a:cubicBezTo>
                  <a:pt x="277460" y="263878"/>
                  <a:pt x="275697" y="265994"/>
                  <a:pt x="273227" y="266347"/>
                </a:cubicBezTo>
                <a:lnTo>
                  <a:pt x="272874" y="266347"/>
                </a:lnTo>
                <a:cubicBezTo>
                  <a:pt x="270758" y="266347"/>
                  <a:pt x="268641" y="264583"/>
                  <a:pt x="268288" y="262466"/>
                </a:cubicBezTo>
                <a:cubicBezTo>
                  <a:pt x="268288" y="259644"/>
                  <a:pt x="270052" y="257880"/>
                  <a:pt x="272522" y="257528"/>
                </a:cubicBezTo>
                <a:close/>
                <a:moveTo>
                  <a:pt x="195439" y="257528"/>
                </a:moveTo>
                <a:cubicBezTo>
                  <a:pt x="197908" y="257880"/>
                  <a:pt x="199672" y="259644"/>
                  <a:pt x="199672" y="262466"/>
                </a:cubicBezTo>
                <a:cubicBezTo>
                  <a:pt x="199672" y="264583"/>
                  <a:pt x="197555" y="266347"/>
                  <a:pt x="195086" y="266347"/>
                </a:cubicBezTo>
                <a:lnTo>
                  <a:pt x="194733" y="266347"/>
                </a:lnTo>
                <a:cubicBezTo>
                  <a:pt x="192617" y="265994"/>
                  <a:pt x="190500" y="263878"/>
                  <a:pt x="190853" y="261408"/>
                </a:cubicBezTo>
                <a:cubicBezTo>
                  <a:pt x="190853" y="259291"/>
                  <a:pt x="192969" y="257175"/>
                  <a:pt x="195439" y="257528"/>
                </a:cubicBezTo>
                <a:close/>
                <a:moveTo>
                  <a:pt x="233172" y="242887"/>
                </a:moveTo>
                <a:cubicBezTo>
                  <a:pt x="235839" y="242887"/>
                  <a:pt x="237744" y="245003"/>
                  <a:pt x="237744" y="247473"/>
                </a:cubicBezTo>
                <a:cubicBezTo>
                  <a:pt x="237744" y="249942"/>
                  <a:pt x="235839" y="252059"/>
                  <a:pt x="233172" y="252059"/>
                </a:cubicBezTo>
                <a:cubicBezTo>
                  <a:pt x="230505" y="252059"/>
                  <a:pt x="228600" y="249942"/>
                  <a:pt x="228600" y="247473"/>
                </a:cubicBezTo>
                <a:cubicBezTo>
                  <a:pt x="228600" y="245003"/>
                  <a:pt x="230505" y="242887"/>
                  <a:pt x="233172" y="242887"/>
                </a:cubicBezTo>
                <a:close/>
                <a:moveTo>
                  <a:pt x="270934" y="238125"/>
                </a:moveTo>
                <a:cubicBezTo>
                  <a:pt x="273403" y="238125"/>
                  <a:pt x="275520" y="239956"/>
                  <a:pt x="275520" y="242521"/>
                </a:cubicBezTo>
                <a:cubicBezTo>
                  <a:pt x="275872" y="244719"/>
                  <a:pt x="274109" y="247283"/>
                  <a:pt x="271639" y="247283"/>
                </a:cubicBezTo>
                <a:lnTo>
                  <a:pt x="271286" y="247283"/>
                </a:lnTo>
                <a:cubicBezTo>
                  <a:pt x="269169" y="247283"/>
                  <a:pt x="267053" y="245818"/>
                  <a:pt x="267053" y="242887"/>
                </a:cubicBezTo>
                <a:cubicBezTo>
                  <a:pt x="266700" y="240689"/>
                  <a:pt x="268464" y="238491"/>
                  <a:pt x="270934" y="238125"/>
                </a:cubicBezTo>
                <a:close/>
                <a:moveTo>
                  <a:pt x="197380" y="238125"/>
                </a:moveTo>
                <a:cubicBezTo>
                  <a:pt x="199496" y="238491"/>
                  <a:pt x="201260" y="240689"/>
                  <a:pt x="201260" y="242887"/>
                </a:cubicBezTo>
                <a:cubicBezTo>
                  <a:pt x="200907" y="245818"/>
                  <a:pt x="199143" y="247283"/>
                  <a:pt x="197027" y="247283"/>
                </a:cubicBezTo>
                <a:lnTo>
                  <a:pt x="196321" y="247283"/>
                </a:lnTo>
                <a:cubicBezTo>
                  <a:pt x="193852" y="247283"/>
                  <a:pt x="192088" y="244719"/>
                  <a:pt x="192441" y="242521"/>
                </a:cubicBezTo>
                <a:cubicBezTo>
                  <a:pt x="192793" y="239956"/>
                  <a:pt x="194910" y="238125"/>
                  <a:pt x="197380" y="238125"/>
                </a:cubicBezTo>
                <a:close/>
                <a:moveTo>
                  <a:pt x="233172" y="220662"/>
                </a:moveTo>
                <a:cubicBezTo>
                  <a:pt x="235839" y="220662"/>
                  <a:pt x="237744" y="222778"/>
                  <a:pt x="237744" y="225248"/>
                </a:cubicBezTo>
                <a:cubicBezTo>
                  <a:pt x="237744" y="227717"/>
                  <a:pt x="235839" y="229834"/>
                  <a:pt x="233172" y="229834"/>
                </a:cubicBezTo>
                <a:cubicBezTo>
                  <a:pt x="230505" y="229834"/>
                  <a:pt x="228600" y="227717"/>
                  <a:pt x="228600" y="225248"/>
                </a:cubicBezTo>
                <a:cubicBezTo>
                  <a:pt x="228600" y="222778"/>
                  <a:pt x="230505" y="220662"/>
                  <a:pt x="233172" y="220662"/>
                </a:cubicBezTo>
                <a:close/>
                <a:moveTo>
                  <a:pt x="267758" y="217487"/>
                </a:moveTo>
                <a:cubicBezTo>
                  <a:pt x="270228" y="217487"/>
                  <a:pt x="272345" y="219318"/>
                  <a:pt x="272697" y="221883"/>
                </a:cubicBezTo>
                <a:cubicBezTo>
                  <a:pt x="272697" y="224447"/>
                  <a:pt x="270934" y="226645"/>
                  <a:pt x="268464" y="226645"/>
                </a:cubicBezTo>
                <a:lnTo>
                  <a:pt x="268111" y="226645"/>
                </a:lnTo>
                <a:cubicBezTo>
                  <a:pt x="265994" y="226645"/>
                  <a:pt x="263878" y="224814"/>
                  <a:pt x="263525" y="222616"/>
                </a:cubicBezTo>
                <a:cubicBezTo>
                  <a:pt x="263525" y="220051"/>
                  <a:pt x="265289" y="217853"/>
                  <a:pt x="267758" y="217487"/>
                </a:cubicBezTo>
                <a:close/>
                <a:moveTo>
                  <a:pt x="198437" y="217487"/>
                </a:moveTo>
                <a:cubicBezTo>
                  <a:pt x="200819" y="217853"/>
                  <a:pt x="202860" y="220051"/>
                  <a:pt x="202520" y="222616"/>
                </a:cubicBezTo>
                <a:cubicBezTo>
                  <a:pt x="202520" y="224814"/>
                  <a:pt x="200478" y="226645"/>
                  <a:pt x="198097" y="226645"/>
                </a:cubicBezTo>
                <a:lnTo>
                  <a:pt x="197757" y="226645"/>
                </a:lnTo>
                <a:cubicBezTo>
                  <a:pt x="195716" y="226645"/>
                  <a:pt x="193675" y="224447"/>
                  <a:pt x="194015" y="221883"/>
                </a:cubicBezTo>
                <a:cubicBezTo>
                  <a:pt x="194015" y="219318"/>
                  <a:pt x="196396" y="217487"/>
                  <a:pt x="198437" y="217487"/>
                </a:cubicBezTo>
                <a:close/>
                <a:moveTo>
                  <a:pt x="233172" y="198437"/>
                </a:moveTo>
                <a:cubicBezTo>
                  <a:pt x="235839" y="198437"/>
                  <a:pt x="237744" y="200268"/>
                  <a:pt x="237744" y="202833"/>
                </a:cubicBezTo>
                <a:cubicBezTo>
                  <a:pt x="237744" y="205397"/>
                  <a:pt x="235839" y="207595"/>
                  <a:pt x="233172" y="207595"/>
                </a:cubicBezTo>
                <a:cubicBezTo>
                  <a:pt x="230505" y="207595"/>
                  <a:pt x="228600" y="205397"/>
                  <a:pt x="228600" y="202833"/>
                </a:cubicBezTo>
                <a:cubicBezTo>
                  <a:pt x="228600" y="200268"/>
                  <a:pt x="230505" y="198437"/>
                  <a:pt x="233172" y="198437"/>
                </a:cubicBezTo>
                <a:close/>
                <a:moveTo>
                  <a:pt x="266171" y="197203"/>
                </a:moveTo>
                <a:cubicBezTo>
                  <a:pt x="268641" y="196850"/>
                  <a:pt x="270758" y="198614"/>
                  <a:pt x="270758" y="201083"/>
                </a:cubicBezTo>
                <a:cubicBezTo>
                  <a:pt x="271110" y="203553"/>
                  <a:pt x="269346" y="205669"/>
                  <a:pt x="266877" y="206022"/>
                </a:cubicBezTo>
                <a:cubicBezTo>
                  <a:pt x="266877" y="206022"/>
                  <a:pt x="266877" y="206022"/>
                  <a:pt x="266524" y="206022"/>
                </a:cubicBezTo>
                <a:cubicBezTo>
                  <a:pt x="264407" y="206022"/>
                  <a:pt x="262291" y="204258"/>
                  <a:pt x="262291" y="201789"/>
                </a:cubicBezTo>
                <a:cubicBezTo>
                  <a:pt x="261938" y="199672"/>
                  <a:pt x="263702" y="197203"/>
                  <a:pt x="266171" y="197203"/>
                </a:cubicBezTo>
                <a:close/>
                <a:moveTo>
                  <a:pt x="200392" y="197203"/>
                </a:moveTo>
                <a:cubicBezTo>
                  <a:pt x="202956" y="197203"/>
                  <a:pt x="204422" y="199672"/>
                  <a:pt x="204422" y="201789"/>
                </a:cubicBezTo>
                <a:cubicBezTo>
                  <a:pt x="204055" y="204258"/>
                  <a:pt x="202223" y="206022"/>
                  <a:pt x="200025" y="206022"/>
                </a:cubicBezTo>
                <a:cubicBezTo>
                  <a:pt x="199659" y="206022"/>
                  <a:pt x="199659" y="206022"/>
                  <a:pt x="199293" y="206022"/>
                </a:cubicBezTo>
                <a:cubicBezTo>
                  <a:pt x="196728" y="205669"/>
                  <a:pt x="195263" y="203553"/>
                  <a:pt x="195263" y="201083"/>
                </a:cubicBezTo>
                <a:cubicBezTo>
                  <a:pt x="195629" y="198614"/>
                  <a:pt x="197461" y="196850"/>
                  <a:pt x="200392" y="197203"/>
                </a:cubicBezTo>
                <a:close/>
                <a:moveTo>
                  <a:pt x="71729" y="132310"/>
                </a:moveTo>
                <a:cubicBezTo>
                  <a:pt x="67403" y="132310"/>
                  <a:pt x="63799" y="135896"/>
                  <a:pt x="63799" y="140199"/>
                </a:cubicBezTo>
                <a:cubicBezTo>
                  <a:pt x="63799" y="144143"/>
                  <a:pt x="67043" y="147370"/>
                  <a:pt x="71008" y="147729"/>
                </a:cubicBezTo>
                <a:lnTo>
                  <a:pt x="180584" y="159561"/>
                </a:lnTo>
                <a:cubicBezTo>
                  <a:pt x="183107" y="153107"/>
                  <a:pt x="187072" y="147012"/>
                  <a:pt x="192118" y="141633"/>
                </a:cubicBezTo>
                <a:cubicBezTo>
                  <a:pt x="193920" y="139840"/>
                  <a:pt x="196804" y="139482"/>
                  <a:pt x="198606" y="141275"/>
                </a:cubicBezTo>
                <a:cubicBezTo>
                  <a:pt x="200408" y="143067"/>
                  <a:pt x="200408" y="145936"/>
                  <a:pt x="198606" y="147729"/>
                </a:cubicBezTo>
                <a:cubicBezTo>
                  <a:pt x="191037" y="155617"/>
                  <a:pt x="186711" y="165657"/>
                  <a:pt x="185630" y="176414"/>
                </a:cubicBezTo>
                <a:lnTo>
                  <a:pt x="282951" y="176414"/>
                </a:lnTo>
                <a:cubicBezTo>
                  <a:pt x="280788" y="151673"/>
                  <a:pt x="259882" y="132310"/>
                  <a:pt x="234290" y="132310"/>
                </a:cubicBezTo>
                <a:lnTo>
                  <a:pt x="71729" y="132310"/>
                </a:lnTo>
                <a:close/>
                <a:moveTo>
                  <a:pt x="121470" y="0"/>
                </a:moveTo>
                <a:lnTo>
                  <a:pt x="257719" y="0"/>
                </a:lnTo>
                <a:cubicBezTo>
                  <a:pt x="276823" y="0"/>
                  <a:pt x="292323" y="15060"/>
                  <a:pt x="292323" y="34063"/>
                </a:cubicBezTo>
                <a:cubicBezTo>
                  <a:pt x="292323" y="52709"/>
                  <a:pt x="276823" y="68127"/>
                  <a:pt x="257719" y="68127"/>
                </a:cubicBezTo>
                <a:lnTo>
                  <a:pt x="42893" y="68127"/>
                </a:lnTo>
                <a:cubicBezTo>
                  <a:pt x="24150" y="68127"/>
                  <a:pt x="9011" y="83187"/>
                  <a:pt x="9011" y="101832"/>
                </a:cubicBezTo>
                <a:cubicBezTo>
                  <a:pt x="9011" y="120119"/>
                  <a:pt x="24150" y="135538"/>
                  <a:pt x="42893" y="135538"/>
                </a:cubicBezTo>
                <a:lnTo>
                  <a:pt x="55869" y="135538"/>
                </a:lnTo>
                <a:cubicBezTo>
                  <a:pt x="58032" y="128366"/>
                  <a:pt x="64159" y="123346"/>
                  <a:pt x="71729" y="123346"/>
                </a:cubicBezTo>
                <a:lnTo>
                  <a:pt x="234290" y="123346"/>
                </a:lnTo>
                <a:cubicBezTo>
                  <a:pt x="264568" y="123346"/>
                  <a:pt x="289439" y="146653"/>
                  <a:pt x="291962" y="176414"/>
                </a:cubicBezTo>
                <a:lnTo>
                  <a:pt x="293764" y="176414"/>
                </a:lnTo>
                <a:cubicBezTo>
                  <a:pt x="296288" y="176414"/>
                  <a:pt x="298090" y="178565"/>
                  <a:pt x="298090" y="180717"/>
                </a:cubicBezTo>
                <a:cubicBezTo>
                  <a:pt x="298090" y="183585"/>
                  <a:pt x="296288" y="185378"/>
                  <a:pt x="293764" y="185378"/>
                </a:cubicBezTo>
                <a:lnTo>
                  <a:pt x="287637" y="185378"/>
                </a:lnTo>
                <a:lnTo>
                  <a:pt x="180944" y="185378"/>
                </a:lnTo>
                <a:lnTo>
                  <a:pt x="175177" y="185378"/>
                </a:lnTo>
                <a:cubicBezTo>
                  <a:pt x="172654" y="185378"/>
                  <a:pt x="170491" y="183585"/>
                  <a:pt x="170491" y="180717"/>
                </a:cubicBezTo>
                <a:cubicBezTo>
                  <a:pt x="170491" y="178565"/>
                  <a:pt x="172654" y="176414"/>
                  <a:pt x="175177" y="176414"/>
                </a:cubicBezTo>
                <a:lnTo>
                  <a:pt x="176619" y="176414"/>
                </a:lnTo>
                <a:cubicBezTo>
                  <a:pt x="176979" y="173546"/>
                  <a:pt x="177340" y="171036"/>
                  <a:pt x="178061" y="168526"/>
                </a:cubicBezTo>
                <a:lnTo>
                  <a:pt x="70287" y="157052"/>
                </a:lnTo>
                <a:cubicBezTo>
                  <a:pt x="63078" y="155976"/>
                  <a:pt x="57311" y="150956"/>
                  <a:pt x="55869" y="144502"/>
                </a:cubicBezTo>
                <a:lnTo>
                  <a:pt x="42893" y="144502"/>
                </a:lnTo>
                <a:cubicBezTo>
                  <a:pt x="19104" y="144502"/>
                  <a:pt x="0" y="125498"/>
                  <a:pt x="0" y="101832"/>
                </a:cubicBezTo>
                <a:cubicBezTo>
                  <a:pt x="0" y="78167"/>
                  <a:pt x="19104" y="59163"/>
                  <a:pt x="42893" y="59163"/>
                </a:cubicBezTo>
                <a:lnTo>
                  <a:pt x="257719" y="59163"/>
                </a:lnTo>
                <a:cubicBezTo>
                  <a:pt x="271777" y="59163"/>
                  <a:pt x="282951" y="47689"/>
                  <a:pt x="282951" y="34063"/>
                </a:cubicBezTo>
                <a:cubicBezTo>
                  <a:pt x="282951" y="20079"/>
                  <a:pt x="271777" y="8964"/>
                  <a:pt x="257719" y="8964"/>
                </a:cubicBezTo>
                <a:lnTo>
                  <a:pt x="121470" y="8964"/>
                </a:lnTo>
                <a:cubicBezTo>
                  <a:pt x="118947" y="8964"/>
                  <a:pt x="116785" y="6812"/>
                  <a:pt x="116785" y="4661"/>
                </a:cubicBezTo>
                <a:cubicBezTo>
                  <a:pt x="116785" y="1793"/>
                  <a:pt x="118947" y="0"/>
                  <a:pt x="121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0" name="Freeform 731">
            <a:extLst>
              <a:ext uri="{FF2B5EF4-FFF2-40B4-BE49-F238E27FC236}">
                <a16:creationId xmlns:a16="http://schemas.microsoft.com/office/drawing/2014/main" id="{50CDC9FD-F22E-9B47-AEA2-73F857148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088" y="5539367"/>
            <a:ext cx="308025" cy="323427"/>
          </a:xfrm>
          <a:custGeom>
            <a:avLst/>
            <a:gdLst/>
            <a:ahLst/>
            <a:cxnLst/>
            <a:rect l="0" t="0" r="r" b="b"/>
            <a:pathLst>
              <a:path w="284882" h="299678">
                <a:moveTo>
                  <a:pt x="261064" y="203200"/>
                </a:moveTo>
                <a:cubicBezTo>
                  <a:pt x="263629" y="203200"/>
                  <a:pt x="265827" y="205032"/>
                  <a:pt x="265827" y="207596"/>
                </a:cubicBezTo>
                <a:cubicBezTo>
                  <a:pt x="265827" y="210161"/>
                  <a:pt x="263629" y="212359"/>
                  <a:pt x="261064" y="212359"/>
                </a:cubicBezTo>
                <a:cubicBezTo>
                  <a:pt x="258500" y="212359"/>
                  <a:pt x="256668" y="210161"/>
                  <a:pt x="256668" y="207596"/>
                </a:cubicBezTo>
                <a:cubicBezTo>
                  <a:pt x="256668" y="205032"/>
                  <a:pt x="258500" y="203200"/>
                  <a:pt x="261064" y="203200"/>
                </a:cubicBezTo>
                <a:close/>
                <a:moveTo>
                  <a:pt x="39499" y="80817"/>
                </a:moveTo>
                <a:cubicBezTo>
                  <a:pt x="41662" y="79375"/>
                  <a:pt x="44545" y="80096"/>
                  <a:pt x="45626" y="82259"/>
                </a:cubicBezTo>
                <a:cubicBezTo>
                  <a:pt x="47068" y="84423"/>
                  <a:pt x="45987" y="87307"/>
                  <a:pt x="44185" y="88389"/>
                </a:cubicBezTo>
                <a:lnTo>
                  <a:pt x="13549" y="106056"/>
                </a:lnTo>
                <a:cubicBezTo>
                  <a:pt x="11387" y="107138"/>
                  <a:pt x="9945" y="109301"/>
                  <a:pt x="9224" y="111465"/>
                </a:cubicBezTo>
                <a:cubicBezTo>
                  <a:pt x="8503" y="113989"/>
                  <a:pt x="9224" y="116512"/>
                  <a:pt x="10305" y="118315"/>
                </a:cubicBezTo>
                <a:lnTo>
                  <a:pt x="107258" y="285976"/>
                </a:lnTo>
                <a:cubicBezTo>
                  <a:pt x="109781" y="290303"/>
                  <a:pt x="115187" y="292106"/>
                  <a:pt x="119512" y="289582"/>
                </a:cubicBezTo>
                <a:lnTo>
                  <a:pt x="199886" y="243070"/>
                </a:lnTo>
                <a:cubicBezTo>
                  <a:pt x="202048" y="241988"/>
                  <a:pt x="204571" y="242349"/>
                  <a:pt x="206013" y="244512"/>
                </a:cubicBezTo>
                <a:cubicBezTo>
                  <a:pt x="207094" y="246675"/>
                  <a:pt x="206373" y="249560"/>
                  <a:pt x="204571" y="251002"/>
                </a:cubicBezTo>
                <a:lnTo>
                  <a:pt x="123837" y="297154"/>
                </a:lnTo>
                <a:cubicBezTo>
                  <a:pt x="120954" y="298957"/>
                  <a:pt x="118071" y="299678"/>
                  <a:pt x="114827" y="299678"/>
                </a:cubicBezTo>
                <a:cubicBezTo>
                  <a:pt x="113385" y="299678"/>
                  <a:pt x="111583" y="299317"/>
                  <a:pt x="110142" y="298957"/>
                </a:cubicBezTo>
                <a:cubicBezTo>
                  <a:pt x="105456" y="297875"/>
                  <a:pt x="101491" y="294630"/>
                  <a:pt x="99329" y="290664"/>
                </a:cubicBezTo>
                <a:lnTo>
                  <a:pt x="2376" y="123003"/>
                </a:lnTo>
                <a:cubicBezTo>
                  <a:pt x="-147" y="118676"/>
                  <a:pt x="-507" y="113989"/>
                  <a:pt x="574" y="109301"/>
                </a:cubicBezTo>
                <a:cubicBezTo>
                  <a:pt x="2016" y="104614"/>
                  <a:pt x="4899" y="100648"/>
                  <a:pt x="9224" y="98124"/>
                </a:cubicBezTo>
                <a:lnTo>
                  <a:pt x="39499" y="80817"/>
                </a:lnTo>
                <a:close/>
                <a:moveTo>
                  <a:pt x="197930" y="67536"/>
                </a:moveTo>
                <a:cubicBezTo>
                  <a:pt x="188279" y="73625"/>
                  <a:pt x="153248" y="98696"/>
                  <a:pt x="153248" y="123409"/>
                </a:cubicBezTo>
                <a:cubicBezTo>
                  <a:pt x="153248" y="135586"/>
                  <a:pt x="162900" y="145614"/>
                  <a:pt x="175053" y="145614"/>
                </a:cubicBezTo>
                <a:cubicBezTo>
                  <a:pt x="182917" y="145614"/>
                  <a:pt x="190066" y="141316"/>
                  <a:pt x="193998" y="134869"/>
                </a:cubicBezTo>
                <a:cubicBezTo>
                  <a:pt x="194713" y="133079"/>
                  <a:pt x="196500" y="132362"/>
                  <a:pt x="197930" y="132362"/>
                </a:cubicBezTo>
                <a:cubicBezTo>
                  <a:pt x="199360" y="132362"/>
                  <a:pt x="201147" y="133079"/>
                  <a:pt x="201862" y="134869"/>
                </a:cubicBezTo>
                <a:cubicBezTo>
                  <a:pt x="205794" y="141316"/>
                  <a:pt x="212943" y="145614"/>
                  <a:pt x="220807" y="145614"/>
                </a:cubicBezTo>
                <a:cubicBezTo>
                  <a:pt x="232960" y="145614"/>
                  <a:pt x="242611" y="135586"/>
                  <a:pt x="242611" y="123409"/>
                </a:cubicBezTo>
                <a:cubicBezTo>
                  <a:pt x="242611" y="98696"/>
                  <a:pt x="207581" y="73625"/>
                  <a:pt x="197930" y="67536"/>
                </a:cubicBezTo>
                <a:close/>
                <a:moveTo>
                  <a:pt x="195428" y="58224"/>
                </a:moveTo>
                <a:cubicBezTo>
                  <a:pt x="196857" y="57150"/>
                  <a:pt x="198645" y="57150"/>
                  <a:pt x="200074" y="58224"/>
                </a:cubicBezTo>
                <a:cubicBezTo>
                  <a:pt x="202219" y="59299"/>
                  <a:pt x="251547" y="90100"/>
                  <a:pt x="251547" y="123409"/>
                </a:cubicBezTo>
                <a:cubicBezTo>
                  <a:pt x="251547" y="140600"/>
                  <a:pt x="237607" y="154568"/>
                  <a:pt x="220807" y="154568"/>
                </a:cubicBezTo>
                <a:cubicBezTo>
                  <a:pt x="214015" y="154568"/>
                  <a:pt x="207581" y="152419"/>
                  <a:pt x="202219" y="148479"/>
                </a:cubicBezTo>
                <a:lnTo>
                  <a:pt x="202219" y="165313"/>
                </a:lnTo>
                <a:lnTo>
                  <a:pt x="205436" y="165313"/>
                </a:lnTo>
                <a:cubicBezTo>
                  <a:pt x="207938" y="165313"/>
                  <a:pt x="210083" y="167462"/>
                  <a:pt x="210083" y="169969"/>
                </a:cubicBezTo>
                <a:cubicBezTo>
                  <a:pt x="210083" y="172476"/>
                  <a:pt x="207938" y="174267"/>
                  <a:pt x="205436" y="174267"/>
                </a:cubicBezTo>
                <a:lnTo>
                  <a:pt x="190423" y="174267"/>
                </a:lnTo>
                <a:cubicBezTo>
                  <a:pt x="187564" y="174267"/>
                  <a:pt x="185776" y="172476"/>
                  <a:pt x="185776" y="169969"/>
                </a:cubicBezTo>
                <a:cubicBezTo>
                  <a:pt x="185776" y="167462"/>
                  <a:pt x="187564" y="165313"/>
                  <a:pt x="190423" y="165313"/>
                </a:cubicBezTo>
                <a:lnTo>
                  <a:pt x="193283" y="165313"/>
                </a:lnTo>
                <a:lnTo>
                  <a:pt x="193283" y="148479"/>
                </a:lnTo>
                <a:cubicBezTo>
                  <a:pt x="188279" y="152419"/>
                  <a:pt x="181487" y="154568"/>
                  <a:pt x="175053" y="154568"/>
                </a:cubicBezTo>
                <a:cubicBezTo>
                  <a:pt x="157895" y="154568"/>
                  <a:pt x="143955" y="140600"/>
                  <a:pt x="143955" y="123409"/>
                </a:cubicBezTo>
                <a:cubicBezTo>
                  <a:pt x="143955" y="90100"/>
                  <a:pt x="193283" y="59299"/>
                  <a:pt x="195428" y="58224"/>
                </a:cubicBezTo>
                <a:close/>
                <a:moveTo>
                  <a:pt x="95743" y="32470"/>
                </a:moveTo>
                <a:cubicBezTo>
                  <a:pt x="97890" y="31750"/>
                  <a:pt x="100395" y="33549"/>
                  <a:pt x="101111" y="35709"/>
                </a:cubicBezTo>
                <a:cubicBezTo>
                  <a:pt x="101469" y="38228"/>
                  <a:pt x="100037" y="40747"/>
                  <a:pt x="97890" y="41107"/>
                </a:cubicBezTo>
                <a:lnTo>
                  <a:pt x="66397" y="49745"/>
                </a:lnTo>
                <a:cubicBezTo>
                  <a:pt x="63892" y="50105"/>
                  <a:pt x="62103" y="51904"/>
                  <a:pt x="61029" y="53704"/>
                </a:cubicBezTo>
                <a:cubicBezTo>
                  <a:pt x="59955" y="55863"/>
                  <a:pt x="59598" y="58382"/>
                  <a:pt x="59955" y="60902"/>
                </a:cubicBezTo>
                <a:lnTo>
                  <a:pt x="109700" y="247330"/>
                </a:lnTo>
                <a:cubicBezTo>
                  <a:pt x="111132" y="252368"/>
                  <a:pt x="115784" y="255248"/>
                  <a:pt x="120794" y="253808"/>
                </a:cubicBezTo>
                <a:lnTo>
                  <a:pt x="167676" y="241571"/>
                </a:lnTo>
                <a:cubicBezTo>
                  <a:pt x="169823" y="240852"/>
                  <a:pt x="172328" y="241931"/>
                  <a:pt x="173044" y="244451"/>
                </a:cubicBezTo>
                <a:cubicBezTo>
                  <a:pt x="173760" y="246970"/>
                  <a:pt x="172328" y="249489"/>
                  <a:pt x="169823" y="249849"/>
                </a:cubicBezTo>
                <a:lnTo>
                  <a:pt x="122942" y="262446"/>
                </a:lnTo>
                <a:cubicBezTo>
                  <a:pt x="121510" y="262805"/>
                  <a:pt x="120079" y="263165"/>
                  <a:pt x="118647" y="263165"/>
                </a:cubicBezTo>
                <a:cubicBezTo>
                  <a:pt x="110416" y="263165"/>
                  <a:pt x="103258" y="257767"/>
                  <a:pt x="101111" y="249849"/>
                </a:cubicBezTo>
                <a:lnTo>
                  <a:pt x="51366" y="63061"/>
                </a:lnTo>
                <a:cubicBezTo>
                  <a:pt x="50293" y="58382"/>
                  <a:pt x="50651" y="53704"/>
                  <a:pt x="53156" y="49385"/>
                </a:cubicBezTo>
                <a:cubicBezTo>
                  <a:pt x="55661" y="45066"/>
                  <a:pt x="59598" y="42187"/>
                  <a:pt x="63892" y="41107"/>
                </a:cubicBezTo>
                <a:lnTo>
                  <a:pt x="95743" y="32470"/>
                </a:lnTo>
                <a:close/>
                <a:moveTo>
                  <a:pt x="135651" y="19050"/>
                </a:moveTo>
                <a:cubicBezTo>
                  <a:pt x="138215" y="19050"/>
                  <a:pt x="140413" y="20881"/>
                  <a:pt x="140413" y="23446"/>
                </a:cubicBezTo>
                <a:cubicBezTo>
                  <a:pt x="140413" y="26010"/>
                  <a:pt x="138215" y="28208"/>
                  <a:pt x="135651" y="28208"/>
                </a:cubicBezTo>
                <a:cubicBezTo>
                  <a:pt x="133453" y="28208"/>
                  <a:pt x="131255" y="26010"/>
                  <a:pt x="131255" y="23446"/>
                </a:cubicBezTo>
                <a:cubicBezTo>
                  <a:pt x="131255" y="20881"/>
                  <a:pt x="133453" y="19050"/>
                  <a:pt x="135651" y="19050"/>
                </a:cubicBezTo>
                <a:close/>
                <a:moveTo>
                  <a:pt x="131840" y="9006"/>
                </a:moveTo>
                <a:cubicBezTo>
                  <a:pt x="126787" y="9006"/>
                  <a:pt x="122816" y="13328"/>
                  <a:pt x="122816" y="18372"/>
                </a:cubicBezTo>
                <a:lnTo>
                  <a:pt x="122816" y="211816"/>
                </a:lnTo>
                <a:cubicBezTo>
                  <a:pt x="122816" y="216860"/>
                  <a:pt x="126787" y="220822"/>
                  <a:pt x="131840" y="220822"/>
                </a:cubicBezTo>
                <a:lnTo>
                  <a:pt x="266835" y="220822"/>
                </a:lnTo>
                <a:cubicBezTo>
                  <a:pt x="271888" y="220822"/>
                  <a:pt x="275859" y="216860"/>
                  <a:pt x="275859" y="211816"/>
                </a:cubicBezTo>
                <a:lnTo>
                  <a:pt x="275859" y="18372"/>
                </a:lnTo>
                <a:cubicBezTo>
                  <a:pt x="275859" y="13328"/>
                  <a:pt x="271888" y="9006"/>
                  <a:pt x="266835" y="9006"/>
                </a:cubicBezTo>
                <a:lnTo>
                  <a:pt x="131840" y="9006"/>
                </a:lnTo>
                <a:close/>
                <a:moveTo>
                  <a:pt x="131840" y="0"/>
                </a:moveTo>
                <a:lnTo>
                  <a:pt x="266835" y="0"/>
                </a:lnTo>
                <a:cubicBezTo>
                  <a:pt x="276941" y="0"/>
                  <a:pt x="284882" y="8285"/>
                  <a:pt x="284882" y="18372"/>
                </a:cubicBezTo>
                <a:lnTo>
                  <a:pt x="284882" y="211816"/>
                </a:lnTo>
                <a:cubicBezTo>
                  <a:pt x="284882" y="221543"/>
                  <a:pt x="276941" y="229828"/>
                  <a:pt x="266835" y="229828"/>
                </a:cubicBezTo>
                <a:lnTo>
                  <a:pt x="131840" y="229828"/>
                </a:lnTo>
                <a:cubicBezTo>
                  <a:pt x="121734" y="229828"/>
                  <a:pt x="113793" y="221543"/>
                  <a:pt x="113793" y="211816"/>
                </a:cubicBezTo>
                <a:lnTo>
                  <a:pt x="113793" y="18372"/>
                </a:lnTo>
                <a:cubicBezTo>
                  <a:pt x="113793" y="8285"/>
                  <a:pt x="121734" y="0"/>
                  <a:pt x="1318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CBF6C0E-7DE5-FC41-8940-644E34B76DE8}"/>
              </a:ext>
            </a:extLst>
          </p:cNvPr>
          <p:cNvSpPr txBox="1"/>
          <p:nvPr/>
        </p:nvSpPr>
        <p:spPr>
          <a:xfrm>
            <a:off x="1010608" y="1410933"/>
            <a:ext cx="3522279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Opportunities</a:t>
            </a: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725B544-4E10-B54E-822C-7EEA5EF1AADA}"/>
              </a:ext>
            </a:extLst>
          </p:cNvPr>
          <p:cNvSpPr txBox="1"/>
          <p:nvPr/>
        </p:nvSpPr>
        <p:spPr>
          <a:xfrm>
            <a:off x="7621966" y="1410933"/>
            <a:ext cx="1553630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Challenges</a:t>
            </a: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78644" y="5189803"/>
            <a:ext cx="4381442" cy="1183821"/>
            <a:chOff x="278644" y="5189803"/>
            <a:chExt cx="4381442" cy="118382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C7A5BB8C-8510-1344-81BB-835C0BCD9B7F}"/>
                </a:ext>
              </a:extLst>
            </p:cNvPr>
            <p:cNvSpPr/>
            <p:nvPr/>
          </p:nvSpPr>
          <p:spPr>
            <a:xfrm>
              <a:off x="278644" y="5189803"/>
              <a:ext cx="4314008" cy="118382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CBC00E3-1825-374A-86B8-61E465BBAFF4}"/>
                </a:ext>
              </a:extLst>
            </p:cNvPr>
            <p:cNvSpPr/>
            <p:nvPr/>
          </p:nvSpPr>
          <p:spPr>
            <a:xfrm>
              <a:off x="344348" y="5409835"/>
              <a:ext cx="903142" cy="821253"/>
            </a:xfrm>
            <a:prstGeom prst="ellipse">
              <a:avLst/>
            </a:prstGeom>
            <a:solidFill>
              <a:srgbClr val="003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46" name="Subtitle 2">
              <a:extLst>
                <a:ext uri="{FF2B5EF4-FFF2-40B4-BE49-F238E27FC236}">
                  <a16:creationId xmlns:a16="http://schemas.microsoft.com/office/drawing/2014/main" id="{CBF749C7-3947-124A-8E78-FCF5767165A9}"/>
                </a:ext>
              </a:extLst>
            </p:cNvPr>
            <p:cNvSpPr txBox="1">
              <a:spLocks/>
            </p:cNvSpPr>
            <p:nvPr/>
          </p:nvSpPr>
          <p:spPr>
            <a:xfrm>
              <a:off x="1059747" y="5643213"/>
              <a:ext cx="3600339" cy="276999"/>
            </a:xfrm>
            <a:prstGeom prst="rect">
              <a:avLst/>
            </a:prstGeom>
          </p:spPr>
          <p:txBody>
            <a:bodyPr vert="horz" wrap="square" lIns="45720" tIns="22860" rIns="45720" bIns="2286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87636" rtl="0" eaLnBrk="1" fontAlgn="auto" latinLnBrk="0" hangingPunct="1">
                <a:lnSpc>
                  <a:spcPts val="175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279E588-A516-40CC-B8C4-21654E84C471}"/>
              </a:ext>
            </a:extLst>
          </p:cNvPr>
          <p:cNvGrpSpPr/>
          <p:nvPr/>
        </p:nvGrpSpPr>
        <p:grpSpPr>
          <a:xfrm>
            <a:off x="352073" y="3751892"/>
            <a:ext cx="4323974" cy="1183821"/>
            <a:chOff x="1183110" y="2326821"/>
            <a:chExt cx="4323974" cy="1183821"/>
          </a:xfrm>
        </p:grpSpPr>
        <p:sp>
          <p:nvSpPr>
            <p:cNvPr id="63" name="Rounded Rectangle 2">
              <a:extLst>
                <a:ext uri="{FF2B5EF4-FFF2-40B4-BE49-F238E27FC236}">
                  <a16:creationId xmlns:a16="http://schemas.microsoft.com/office/drawing/2014/main" id="{3A2E6D76-5B2A-4331-9B11-828B7B55A60A}"/>
                </a:ext>
              </a:extLst>
            </p:cNvPr>
            <p:cNvSpPr/>
            <p:nvPr/>
          </p:nvSpPr>
          <p:spPr>
            <a:xfrm>
              <a:off x="1193076" y="2326821"/>
              <a:ext cx="4314008" cy="118382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4892D-631E-4DCB-A8D8-9B3D94AAAE74}"/>
                </a:ext>
              </a:extLst>
            </p:cNvPr>
            <p:cNvSpPr/>
            <p:nvPr/>
          </p:nvSpPr>
          <p:spPr>
            <a:xfrm>
              <a:off x="1183110" y="2445087"/>
              <a:ext cx="903142" cy="821253"/>
            </a:xfrm>
            <a:prstGeom prst="ellipse">
              <a:avLst/>
            </a:prstGeom>
            <a:solidFill>
              <a:srgbClr val="003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65" name="Subtitle 2">
              <a:extLst>
                <a:ext uri="{FF2B5EF4-FFF2-40B4-BE49-F238E27FC236}">
                  <a16:creationId xmlns:a16="http://schemas.microsoft.com/office/drawing/2014/main" id="{39B3BAF7-0178-4065-AB1B-A8665D5F49B9}"/>
                </a:ext>
              </a:extLst>
            </p:cNvPr>
            <p:cNvSpPr txBox="1">
              <a:spLocks/>
            </p:cNvSpPr>
            <p:nvPr/>
          </p:nvSpPr>
          <p:spPr>
            <a:xfrm>
              <a:off x="1817732" y="2909580"/>
              <a:ext cx="3495076" cy="276999"/>
            </a:xfrm>
            <a:prstGeom prst="rect">
              <a:avLst/>
            </a:prstGeom>
          </p:spPr>
          <p:txBody>
            <a:bodyPr vert="horz" wrap="square" lIns="45720" tIns="22860" rIns="45720" bIns="2286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87636" rtl="0" eaLnBrk="1" fontAlgn="auto" latinLnBrk="0" hangingPunct="1">
                <a:lnSpc>
                  <a:spcPts val="175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E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69" name="Rounded Rectangle 2">
            <a:extLst>
              <a:ext uri="{FF2B5EF4-FFF2-40B4-BE49-F238E27FC236}">
                <a16:creationId xmlns:a16="http://schemas.microsoft.com/office/drawing/2014/main" id="{9CCAA83C-80E8-42B4-9F2A-522759F0ECB2}"/>
              </a:ext>
            </a:extLst>
          </p:cNvPr>
          <p:cNvSpPr/>
          <p:nvPr/>
        </p:nvSpPr>
        <p:spPr>
          <a:xfrm>
            <a:off x="206826" y="2186312"/>
            <a:ext cx="4577943" cy="1183821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BE78FF63-5400-4B3E-B2AD-0C5CB285AC74}"/>
              </a:ext>
            </a:extLst>
          </p:cNvPr>
          <p:cNvSpPr txBox="1">
            <a:spLocks/>
          </p:cNvSpPr>
          <p:nvPr/>
        </p:nvSpPr>
        <p:spPr>
          <a:xfrm>
            <a:off x="1081543" y="2662340"/>
            <a:ext cx="370890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87636" rtl="0" eaLnBrk="1" fontAlgn="auto" latinLnBrk="0" hangingPunct="1">
              <a:lnSpc>
                <a:spcPts val="175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E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" name="Rounded Rectangle 2">
            <a:extLst>
              <a:ext uri="{FF2B5EF4-FFF2-40B4-BE49-F238E27FC236}">
                <a16:creationId xmlns:a16="http://schemas.microsoft.com/office/drawing/2014/main" id="{3E45B13B-903B-4287-A94F-53DAFECB6840}"/>
              </a:ext>
            </a:extLst>
          </p:cNvPr>
          <p:cNvSpPr/>
          <p:nvPr/>
        </p:nvSpPr>
        <p:spPr>
          <a:xfrm>
            <a:off x="5977423" y="2067763"/>
            <a:ext cx="4649145" cy="164441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2DF82B1-F9EA-4B3C-9E85-2833D088E477}"/>
              </a:ext>
            </a:extLst>
          </p:cNvPr>
          <p:cNvSpPr/>
          <p:nvPr/>
        </p:nvSpPr>
        <p:spPr>
          <a:xfrm>
            <a:off x="6033584" y="2343891"/>
            <a:ext cx="903142" cy="821253"/>
          </a:xfrm>
          <a:prstGeom prst="ellipse">
            <a:avLst/>
          </a:prstGeom>
          <a:solidFill>
            <a:srgbClr val="00A3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3732B56-0561-45C5-91F9-4FD421B923C8}"/>
              </a:ext>
            </a:extLst>
          </p:cNvPr>
          <p:cNvGrpSpPr/>
          <p:nvPr/>
        </p:nvGrpSpPr>
        <p:grpSpPr>
          <a:xfrm>
            <a:off x="6014803" y="3751892"/>
            <a:ext cx="4323974" cy="1183821"/>
            <a:chOff x="1183110" y="2326821"/>
            <a:chExt cx="4323974" cy="1183821"/>
          </a:xfrm>
        </p:grpSpPr>
        <p:sp>
          <p:nvSpPr>
            <p:cNvPr id="88" name="Rounded Rectangle 2">
              <a:extLst>
                <a:ext uri="{FF2B5EF4-FFF2-40B4-BE49-F238E27FC236}">
                  <a16:creationId xmlns:a16="http://schemas.microsoft.com/office/drawing/2014/main" id="{EA674ADA-ED06-4906-90C7-A79B755B0447}"/>
                </a:ext>
              </a:extLst>
            </p:cNvPr>
            <p:cNvSpPr/>
            <p:nvPr/>
          </p:nvSpPr>
          <p:spPr>
            <a:xfrm>
              <a:off x="1193076" y="2326821"/>
              <a:ext cx="4314008" cy="118382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027310F-F20D-44FB-A60A-74A263AF65C4}"/>
                </a:ext>
              </a:extLst>
            </p:cNvPr>
            <p:cNvSpPr/>
            <p:nvPr/>
          </p:nvSpPr>
          <p:spPr>
            <a:xfrm>
              <a:off x="1183110" y="2445087"/>
              <a:ext cx="903142" cy="821253"/>
            </a:xfrm>
            <a:prstGeom prst="ellipse">
              <a:avLst/>
            </a:prstGeom>
            <a:solidFill>
              <a:srgbClr val="00A3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90" name="Subtitle 2">
              <a:extLst>
                <a:ext uri="{FF2B5EF4-FFF2-40B4-BE49-F238E27FC236}">
                  <a16:creationId xmlns:a16="http://schemas.microsoft.com/office/drawing/2014/main" id="{9EDFCF1F-2662-447D-A634-36C4F33A2EB0}"/>
                </a:ext>
              </a:extLst>
            </p:cNvPr>
            <p:cNvSpPr txBox="1">
              <a:spLocks/>
            </p:cNvSpPr>
            <p:nvPr/>
          </p:nvSpPr>
          <p:spPr>
            <a:xfrm>
              <a:off x="1817732" y="2909580"/>
              <a:ext cx="3495076" cy="276999"/>
            </a:xfrm>
            <a:prstGeom prst="rect">
              <a:avLst/>
            </a:prstGeom>
          </p:spPr>
          <p:txBody>
            <a:bodyPr vert="horz" wrap="square" lIns="45720" tIns="22860" rIns="45720" bIns="2286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87636" rtl="0" eaLnBrk="1" fontAlgn="auto" latinLnBrk="0" hangingPunct="1">
                <a:lnSpc>
                  <a:spcPts val="175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E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A9F36FA-02BD-4176-BB77-3E4F45272179}"/>
              </a:ext>
            </a:extLst>
          </p:cNvPr>
          <p:cNvGrpSpPr/>
          <p:nvPr/>
        </p:nvGrpSpPr>
        <p:grpSpPr>
          <a:xfrm>
            <a:off x="5993862" y="5178802"/>
            <a:ext cx="4323974" cy="1183821"/>
            <a:chOff x="1183110" y="2326821"/>
            <a:chExt cx="4323974" cy="1183821"/>
          </a:xfrm>
        </p:grpSpPr>
        <p:sp>
          <p:nvSpPr>
            <p:cNvPr id="93" name="Rounded Rectangle 2">
              <a:extLst>
                <a:ext uri="{FF2B5EF4-FFF2-40B4-BE49-F238E27FC236}">
                  <a16:creationId xmlns:a16="http://schemas.microsoft.com/office/drawing/2014/main" id="{F1E7730D-1F6C-4F4D-BF77-A5061356B984}"/>
                </a:ext>
              </a:extLst>
            </p:cNvPr>
            <p:cNvSpPr/>
            <p:nvPr/>
          </p:nvSpPr>
          <p:spPr>
            <a:xfrm>
              <a:off x="1193076" y="2326821"/>
              <a:ext cx="4314008" cy="118382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E1530C9C-B144-43ED-9816-267C5DEC1E3A}"/>
                </a:ext>
              </a:extLst>
            </p:cNvPr>
            <p:cNvSpPr/>
            <p:nvPr/>
          </p:nvSpPr>
          <p:spPr>
            <a:xfrm>
              <a:off x="1183110" y="2445087"/>
              <a:ext cx="903142" cy="821253"/>
            </a:xfrm>
            <a:prstGeom prst="ellipse">
              <a:avLst/>
            </a:prstGeom>
            <a:solidFill>
              <a:srgbClr val="00A3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95" name="Subtitle 2">
              <a:extLst>
                <a:ext uri="{FF2B5EF4-FFF2-40B4-BE49-F238E27FC236}">
                  <a16:creationId xmlns:a16="http://schemas.microsoft.com/office/drawing/2014/main" id="{555D167E-0593-4DCB-9532-3F3CADD375AF}"/>
                </a:ext>
              </a:extLst>
            </p:cNvPr>
            <p:cNvSpPr txBox="1">
              <a:spLocks/>
            </p:cNvSpPr>
            <p:nvPr/>
          </p:nvSpPr>
          <p:spPr>
            <a:xfrm>
              <a:off x="1793742" y="2780231"/>
              <a:ext cx="3495076" cy="276999"/>
            </a:xfrm>
            <a:prstGeom prst="rect">
              <a:avLst/>
            </a:prstGeom>
          </p:spPr>
          <p:txBody>
            <a:bodyPr vert="horz" wrap="square" lIns="45720" tIns="22860" rIns="45720" bIns="22860" rtlCol="0" anchor="ctr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87636" rtl="0" eaLnBrk="1" fontAlgn="auto" latinLnBrk="0" hangingPunct="1">
                <a:lnSpc>
                  <a:spcPts val="175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230881" y="407005"/>
            <a:ext cx="4959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2400" b="1" dirty="0" smtClean="0">
                <a:solidFill>
                  <a:srgbClr val="003782"/>
                </a:solidFill>
                <a:latin typeface="Arial"/>
              </a:rPr>
              <a:t>Summary of Current Position</a:t>
            </a:r>
            <a:r>
              <a:rPr kumimoji="0" lang="en-I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IE" sz="2400" b="1" i="0" u="none" strike="noStrike" kern="1200" cap="none" spc="0" normalizeH="0" baseline="0" noProof="0" dirty="0">
              <a:ln>
                <a:noFill/>
              </a:ln>
              <a:solidFill>
                <a:srgbClr val="0037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2419" y="2498364"/>
            <a:ext cx="3453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3A3A3A"/>
                </a:solidFill>
                <a:latin typeface="Arial"/>
              </a:rPr>
              <a:t>Climate Action Plan 2019: 70% renewable electricity by </a:t>
            </a:r>
            <a:r>
              <a:rPr lang="en-US" dirty="0" smtClean="0">
                <a:solidFill>
                  <a:srgbClr val="3A3A3A"/>
                </a:solidFill>
                <a:latin typeface="Arial"/>
              </a:rPr>
              <a:t>2030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NPF/RSES’s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35423" y="3772233"/>
            <a:ext cx="3231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Arial"/>
              </a:rPr>
              <a:t>Need 4GW deliverable onshore - 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may require 15-20GW of land 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area 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for 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wind 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in development plans 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35423" y="5363915"/>
            <a:ext cx="36116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Arial"/>
              </a:rPr>
              <a:t>31 LA’s reviewing development plans - potential regional co-ordination – OPR oversight 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57874" y="2252890"/>
            <a:ext cx="34995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 smtClean="0">
                <a:solidFill>
                  <a:prstClr val="black"/>
                </a:solidFill>
                <a:latin typeface="Arial"/>
              </a:rPr>
              <a:t>WEG’s review/REPDF ongoing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 smtClean="0">
                <a:solidFill>
                  <a:prstClr val="black"/>
                </a:solidFill>
                <a:latin typeface="Arial"/>
              </a:rPr>
              <a:t>Translating national targets locally consistently needs maps</a:t>
            </a:r>
            <a:endParaRPr lang="en-IE" dirty="0" smtClean="0">
              <a:solidFill>
                <a:prstClr val="black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46791" y="3738578"/>
            <a:ext cx="33919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>
                <a:solidFill>
                  <a:prstClr val="black"/>
                </a:solidFill>
                <a:latin typeface="Arial"/>
              </a:rPr>
              <a:t>P</a:t>
            </a:r>
            <a:r>
              <a:rPr lang="en-IE" dirty="0" smtClean="0">
                <a:solidFill>
                  <a:prstClr val="black"/>
                </a:solidFill>
                <a:latin typeface="Arial"/>
              </a:rPr>
              <a:t>roper strategic info informs communities </a:t>
            </a:r>
            <a:r>
              <a:rPr lang="en-IE" dirty="0" smtClean="0">
                <a:solidFill>
                  <a:prstClr val="black"/>
                </a:solidFill>
                <a:latin typeface="Arial"/>
              </a:rPr>
              <a:t>on </a:t>
            </a:r>
            <a:r>
              <a:rPr lang="en-IE" dirty="0" smtClean="0">
                <a:solidFill>
                  <a:prstClr val="black"/>
                </a:solidFill>
                <a:latin typeface="Arial"/>
              </a:rPr>
              <a:t>options and timelines </a:t>
            </a:r>
            <a:r>
              <a:rPr lang="en-IE" dirty="0" smtClean="0">
                <a:solidFill>
                  <a:prstClr val="black"/>
                </a:solidFill>
                <a:latin typeface="Arial"/>
              </a:rPr>
              <a:t>for delivering </a:t>
            </a:r>
            <a:r>
              <a:rPr lang="en-IE" dirty="0" smtClean="0">
                <a:solidFill>
                  <a:prstClr val="black"/>
                </a:solidFill>
                <a:latin typeface="Arial"/>
              </a:rPr>
              <a:t>onshore/ offshore wind - solar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Freeform 26"/>
          <p:cNvSpPr>
            <a:spLocks noEditPoints="1"/>
          </p:cNvSpPr>
          <p:nvPr/>
        </p:nvSpPr>
        <p:spPr bwMode="auto">
          <a:xfrm>
            <a:off x="551279" y="3983092"/>
            <a:ext cx="515288" cy="623952"/>
          </a:xfrm>
          <a:custGeom>
            <a:avLst/>
            <a:gdLst>
              <a:gd name="T0" fmla="*/ 243 w 576"/>
              <a:gd name="T1" fmla="*/ 804 h 849"/>
              <a:gd name="T2" fmla="*/ 289 w 576"/>
              <a:gd name="T3" fmla="*/ 816 h 849"/>
              <a:gd name="T4" fmla="*/ 334 w 576"/>
              <a:gd name="T5" fmla="*/ 804 h 849"/>
              <a:gd name="T6" fmla="*/ 212 w 576"/>
              <a:gd name="T7" fmla="*/ 785 h 849"/>
              <a:gd name="T8" fmla="*/ 185 w 576"/>
              <a:gd name="T9" fmla="*/ 754 h 849"/>
              <a:gd name="T10" fmla="*/ 194 w 576"/>
              <a:gd name="T11" fmla="*/ 769 h 849"/>
              <a:gd name="T12" fmla="*/ 390 w 576"/>
              <a:gd name="T13" fmla="*/ 758 h 849"/>
              <a:gd name="T14" fmla="*/ 392 w 576"/>
              <a:gd name="T15" fmla="*/ 736 h 849"/>
              <a:gd name="T16" fmla="*/ 183 w 576"/>
              <a:gd name="T17" fmla="*/ 720 h 849"/>
              <a:gd name="T18" fmla="*/ 183 w 576"/>
              <a:gd name="T19" fmla="*/ 689 h 849"/>
              <a:gd name="T20" fmla="*/ 392 w 576"/>
              <a:gd name="T21" fmla="*/ 673 h 849"/>
              <a:gd name="T22" fmla="*/ 289 w 576"/>
              <a:gd name="T23" fmla="*/ 31 h 849"/>
              <a:gd name="T24" fmla="*/ 145 w 576"/>
              <a:gd name="T25" fmla="*/ 71 h 849"/>
              <a:gd name="T26" fmla="*/ 53 w 576"/>
              <a:gd name="T27" fmla="*/ 171 h 849"/>
              <a:gd name="T28" fmla="*/ 38 w 576"/>
              <a:gd name="T29" fmla="*/ 311 h 849"/>
              <a:gd name="T30" fmla="*/ 98 w 576"/>
              <a:gd name="T31" fmla="*/ 454 h 849"/>
              <a:gd name="T32" fmla="*/ 162 w 576"/>
              <a:gd name="T33" fmla="*/ 565 h 849"/>
              <a:gd name="T34" fmla="*/ 280 w 576"/>
              <a:gd name="T35" fmla="*/ 624 h 849"/>
              <a:gd name="T36" fmla="*/ 202 w 576"/>
              <a:gd name="T37" fmla="*/ 396 h 849"/>
              <a:gd name="T38" fmla="*/ 203 w 576"/>
              <a:gd name="T39" fmla="*/ 385 h 849"/>
              <a:gd name="T40" fmla="*/ 214 w 576"/>
              <a:gd name="T41" fmla="*/ 389 h 849"/>
              <a:gd name="T42" fmla="*/ 361 w 576"/>
              <a:gd name="T43" fmla="*/ 389 h 849"/>
              <a:gd name="T44" fmla="*/ 369 w 576"/>
              <a:gd name="T45" fmla="*/ 384 h 849"/>
              <a:gd name="T46" fmla="*/ 376 w 576"/>
              <a:gd name="T47" fmla="*/ 393 h 849"/>
              <a:gd name="T48" fmla="*/ 296 w 576"/>
              <a:gd name="T49" fmla="*/ 554 h 849"/>
              <a:gd name="T50" fmla="*/ 401 w 576"/>
              <a:gd name="T51" fmla="*/ 596 h 849"/>
              <a:gd name="T52" fmla="*/ 452 w 576"/>
              <a:gd name="T53" fmla="*/ 498 h 849"/>
              <a:gd name="T54" fmla="*/ 525 w 576"/>
              <a:gd name="T55" fmla="*/ 362 h 849"/>
              <a:gd name="T56" fmla="*/ 539 w 576"/>
              <a:gd name="T57" fmla="*/ 214 h 849"/>
              <a:gd name="T58" fmla="*/ 469 w 576"/>
              <a:gd name="T59" fmla="*/ 98 h 849"/>
              <a:gd name="T60" fmla="*/ 340 w 576"/>
              <a:gd name="T61" fmla="*/ 36 h 849"/>
              <a:gd name="T62" fmla="*/ 340 w 576"/>
              <a:gd name="T63" fmla="*/ 3 h 849"/>
              <a:gd name="T64" fmla="*/ 474 w 576"/>
              <a:gd name="T65" fmla="*/ 60 h 849"/>
              <a:gd name="T66" fmla="*/ 558 w 576"/>
              <a:gd name="T67" fmla="*/ 169 h 849"/>
              <a:gd name="T68" fmla="*/ 572 w 576"/>
              <a:gd name="T69" fmla="*/ 309 h 849"/>
              <a:gd name="T70" fmla="*/ 523 w 576"/>
              <a:gd name="T71" fmla="*/ 442 h 849"/>
              <a:gd name="T72" fmla="*/ 458 w 576"/>
              <a:gd name="T73" fmla="*/ 554 h 849"/>
              <a:gd name="T74" fmla="*/ 425 w 576"/>
              <a:gd name="T75" fmla="*/ 640 h 849"/>
              <a:gd name="T76" fmla="*/ 405 w 576"/>
              <a:gd name="T77" fmla="*/ 793 h 849"/>
              <a:gd name="T78" fmla="*/ 332 w 576"/>
              <a:gd name="T79" fmla="*/ 838 h 849"/>
              <a:gd name="T80" fmla="*/ 269 w 576"/>
              <a:gd name="T81" fmla="*/ 845 h 849"/>
              <a:gd name="T82" fmla="*/ 192 w 576"/>
              <a:gd name="T83" fmla="*/ 811 h 849"/>
              <a:gd name="T84" fmla="*/ 152 w 576"/>
              <a:gd name="T85" fmla="*/ 753 h 849"/>
              <a:gd name="T86" fmla="*/ 136 w 576"/>
              <a:gd name="T87" fmla="*/ 585 h 849"/>
              <a:gd name="T88" fmla="*/ 76 w 576"/>
              <a:gd name="T89" fmla="*/ 482 h 849"/>
              <a:gd name="T90" fmla="*/ 16 w 576"/>
              <a:gd name="T91" fmla="*/ 354 h 849"/>
              <a:gd name="T92" fmla="*/ 5 w 576"/>
              <a:gd name="T93" fmla="*/ 213 h 849"/>
              <a:gd name="T94" fmla="*/ 67 w 576"/>
              <a:gd name="T95" fmla="*/ 93 h 849"/>
              <a:gd name="T96" fmla="*/ 187 w 576"/>
              <a:gd name="T97" fmla="*/ 16 h 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76" h="849">
                <a:moveTo>
                  <a:pt x="212" y="785"/>
                </a:moveTo>
                <a:lnTo>
                  <a:pt x="222" y="791"/>
                </a:lnTo>
                <a:lnTo>
                  <a:pt x="243" y="804"/>
                </a:lnTo>
                <a:lnTo>
                  <a:pt x="261" y="811"/>
                </a:lnTo>
                <a:lnTo>
                  <a:pt x="278" y="814"/>
                </a:lnTo>
                <a:lnTo>
                  <a:pt x="289" y="816"/>
                </a:lnTo>
                <a:lnTo>
                  <a:pt x="300" y="814"/>
                </a:lnTo>
                <a:lnTo>
                  <a:pt x="314" y="811"/>
                </a:lnTo>
                <a:lnTo>
                  <a:pt x="334" y="804"/>
                </a:lnTo>
                <a:lnTo>
                  <a:pt x="354" y="791"/>
                </a:lnTo>
                <a:lnTo>
                  <a:pt x="365" y="785"/>
                </a:lnTo>
                <a:lnTo>
                  <a:pt x="212" y="785"/>
                </a:lnTo>
                <a:close/>
                <a:moveTo>
                  <a:pt x="183" y="736"/>
                </a:moveTo>
                <a:lnTo>
                  <a:pt x="183" y="753"/>
                </a:lnTo>
                <a:lnTo>
                  <a:pt x="185" y="754"/>
                </a:lnTo>
                <a:lnTo>
                  <a:pt x="187" y="758"/>
                </a:lnTo>
                <a:lnTo>
                  <a:pt x="189" y="764"/>
                </a:lnTo>
                <a:lnTo>
                  <a:pt x="194" y="769"/>
                </a:lnTo>
                <a:lnTo>
                  <a:pt x="383" y="769"/>
                </a:lnTo>
                <a:lnTo>
                  <a:pt x="387" y="764"/>
                </a:lnTo>
                <a:lnTo>
                  <a:pt x="390" y="758"/>
                </a:lnTo>
                <a:lnTo>
                  <a:pt x="392" y="754"/>
                </a:lnTo>
                <a:lnTo>
                  <a:pt x="392" y="753"/>
                </a:lnTo>
                <a:lnTo>
                  <a:pt x="392" y="736"/>
                </a:lnTo>
                <a:lnTo>
                  <a:pt x="183" y="736"/>
                </a:lnTo>
                <a:close/>
                <a:moveTo>
                  <a:pt x="183" y="689"/>
                </a:moveTo>
                <a:lnTo>
                  <a:pt x="183" y="720"/>
                </a:lnTo>
                <a:lnTo>
                  <a:pt x="392" y="720"/>
                </a:lnTo>
                <a:lnTo>
                  <a:pt x="392" y="689"/>
                </a:lnTo>
                <a:lnTo>
                  <a:pt x="183" y="689"/>
                </a:lnTo>
                <a:close/>
                <a:moveTo>
                  <a:pt x="183" y="640"/>
                </a:moveTo>
                <a:lnTo>
                  <a:pt x="183" y="673"/>
                </a:lnTo>
                <a:lnTo>
                  <a:pt x="392" y="673"/>
                </a:lnTo>
                <a:lnTo>
                  <a:pt x="392" y="640"/>
                </a:lnTo>
                <a:lnTo>
                  <a:pt x="183" y="640"/>
                </a:lnTo>
                <a:close/>
                <a:moveTo>
                  <a:pt x="289" y="31"/>
                </a:moveTo>
                <a:lnTo>
                  <a:pt x="236" y="36"/>
                </a:lnTo>
                <a:lnTo>
                  <a:pt x="189" y="49"/>
                </a:lnTo>
                <a:lnTo>
                  <a:pt x="145" y="71"/>
                </a:lnTo>
                <a:lnTo>
                  <a:pt x="107" y="98"/>
                </a:lnTo>
                <a:lnTo>
                  <a:pt x="76" y="133"/>
                </a:lnTo>
                <a:lnTo>
                  <a:pt x="53" y="171"/>
                </a:lnTo>
                <a:lnTo>
                  <a:pt x="38" y="214"/>
                </a:lnTo>
                <a:lnTo>
                  <a:pt x="33" y="260"/>
                </a:lnTo>
                <a:lnTo>
                  <a:pt x="38" y="311"/>
                </a:lnTo>
                <a:lnTo>
                  <a:pt x="53" y="362"/>
                </a:lnTo>
                <a:lnTo>
                  <a:pt x="73" y="409"/>
                </a:lnTo>
                <a:lnTo>
                  <a:pt x="98" y="454"/>
                </a:lnTo>
                <a:lnTo>
                  <a:pt x="123" y="498"/>
                </a:lnTo>
                <a:lnTo>
                  <a:pt x="143" y="533"/>
                </a:lnTo>
                <a:lnTo>
                  <a:pt x="162" y="565"/>
                </a:lnTo>
                <a:lnTo>
                  <a:pt x="174" y="596"/>
                </a:lnTo>
                <a:lnTo>
                  <a:pt x="183" y="624"/>
                </a:lnTo>
                <a:lnTo>
                  <a:pt x="280" y="624"/>
                </a:lnTo>
                <a:lnTo>
                  <a:pt x="280" y="554"/>
                </a:lnTo>
                <a:lnTo>
                  <a:pt x="202" y="396"/>
                </a:lnTo>
                <a:lnTo>
                  <a:pt x="202" y="396"/>
                </a:lnTo>
                <a:lnTo>
                  <a:pt x="200" y="393"/>
                </a:lnTo>
                <a:lnTo>
                  <a:pt x="202" y="387"/>
                </a:lnTo>
                <a:lnTo>
                  <a:pt x="203" y="385"/>
                </a:lnTo>
                <a:lnTo>
                  <a:pt x="209" y="384"/>
                </a:lnTo>
                <a:lnTo>
                  <a:pt x="212" y="385"/>
                </a:lnTo>
                <a:lnTo>
                  <a:pt x="214" y="389"/>
                </a:lnTo>
                <a:lnTo>
                  <a:pt x="216" y="389"/>
                </a:lnTo>
                <a:lnTo>
                  <a:pt x="289" y="534"/>
                </a:lnTo>
                <a:lnTo>
                  <a:pt x="361" y="389"/>
                </a:lnTo>
                <a:lnTo>
                  <a:pt x="361" y="389"/>
                </a:lnTo>
                <a:lnTo>
                  <a:pt x="363" y="385"/>
                </a:lnTo>
                <a:lnTo>
                  <a:pt x="369" y="384"/>
                </a:lnTo>
                <a:lnTo>
                  <a:pt x="372" y="385"/>
                </a:lnTo>
                <a:lnTo>
                  <a:pt x="374" y="387"/>
                </a:lnTo>
                <a:lnTo>
                  <a:pt x="376" y="393"/>
                </a:lnTo>
                <a:lnTo>
                  <a:pt x="376" y="396"/>
                </a:lnTo>
                <a:lnTo>
                  <a:pt x="376" y="396"/>
                </a:lnTo>
                <a:lnTo>
                  <a:pt x="296" y="554"/>
                </a:lnTo>
                <a:lnTo>
                  <a:pt x="296" y="624"/>
                </a:lnTo>
                <a:lnTo>
                  <a:pt x="394" y="624"/>
                </a:lnTo>
                <a:lnTo>
                  <a:pt x="401" y="596"/>
                </a:lnTo>
                <a:lnTo>
                  <a:pt x="414" y="565"/>
                </a:lnTo>
                <a:lnTo>
                  <a:pt x="432" y="533"/>
                </a:lnTo>
                <a:lnTo>
                  <a:pt x="452" y="498"/>
                </a:lnTo>
                <a:lnTo>
                  <a:pt x="479" y="454"/>
                </a:lnTo>
                <a:lnTo>
                  <a:pt x="503" y="409"/>
                </a:lnTo>
                <a:lnTo>
                  <a:pt x="525" y="362"/>
                </a:lnTo>
                <a:lnTo>
                  <a:pt x="539" y="311"/>
                </a:lnTo>
                <a:lnTo>
                  <a:pt x="545" y="260"/>
                </a:lnTo>
                <a:lnTo>
                  <a:pt x="539" y="214"/>
                </a:lnTo>
                <a:lnTo>
                  <a:pt x="525" y="171"/>
                </a:lnTo>
                <a:lnTo>
                  <a:pt x="501" y="133"/>
                </a:lnTo>
                <a:lnTo>
                  <a:pt x="469" y="98"/>
                </a:lnTo>
                <a:lnTo>
                  <a:pt x="430" y="71"/>
                </a:lnTo>
                <a:lnTo>
                  <a:pt x="387" y="49"/>
                </a:lnTo>
                <a:lnTo>
                  <a:pt x="340" y="36"/>
                </a:lnTo>
                <a:lnTo>
                  <a:pt x="289" y="31"/>
                </a:lnTo>
                <a:close/>
                <a:moveTo>
                  <a:pt x="289" y="0"/>
                </a:moveTo>
                <a:lnTo>
                  <a:pt x="340" y="3"/>
                </a:lnTo>
                <a:lnTo>
                  <a:pt x="389" y="16"/>
                </a:lnTo>
                <a:lnTo>
                  <a:pt x="434" y="34"/>
                </a:lnTo>
                <a:lnTo>
                  <a:pt x="474" y="60"/>
                </a:lnTo>
                <a:lnTo>
                  <a:pt x="508" y="93"/>
                </a:lnTo>
                <a:lnTo>
                  <a:pt x="538" y="129"/>
                </a:lnTo>
                <a:lnTo>
                  <a:pt x="558" y="169"/>
                </a:lnTo>
                <a:lnTo>
                  <a:pt x="572" y="213"/>
                </a:lnTo>
                <a:lnTo>
                  <a:pt x="576" y="260"/>
                </a:lnTo>
                <a:lnTo>
                  <a:pt x="572" y="309"/>
                </a:lnTo>
                <a:lnTo>
                  <a:pt x="561" y="354"/>
                </a:lnTo>
                <a:lnTo>
                  <a:pt x="543" y="400"/>
                </a:lnTo>
                <a:lnTo>
                  <a:pt x="523" y="442"/>
                </a:lnTo>
                <a:lnTo>
                  <a:pt x="499" y="482"/>
                </a:lnTo>
                <a:lnTo>
                  <a:pt x="478" y="520"/>
                </a:lnTo>
                <a:lnTo>
                  <a:pt x="458" y="554"/>
                </a:lnTo>
                <a:lnTo>
                  <a:pt x="439" y="585"/>
                </a:lnTo>
                <a:lnTo>
                  <a:pt x="429" y="614"/>
                </a:lnTo>
                <a:lnTo>
                  <a:pt x="425" y="640"/>
                </a:lnTo>
                <a:lnTo>
                  <a:pt x="425" y="753"/>
                </a:lnTo>
                <a:lnTo>
                  <a:pt x="419" y="773"/>
                </a:lnTo>
                <a:lnTo>
                  <a:pt x="405" y="793"/>
                </a:lnTo>
                <a:lnTo>
                  <a:pt x="383" y="811"/>
                </a:lnTo>
                <a:lnTo>
                  <a:pt x="358" y="825"/>
                </a:lnTo>
                <a:lnTo>
                  <a:pt x="332" y="838"/>
                </a:lnTo>
                <a:lnTo>
                  <a:pt x="309" y="845"/>
                </a:lnTo>
                <a:lnTo>
                  <a:pt x="289" y="849"/>
                </a:lnTo>
                <a:lnTo>
                  <a:pt x="269" y="845"/>
                </a:lnTo>
                <a:lnTo>
                  <a:pt x="243" y="838"/>
                </a:lnTo>
                <a:lnTo>
                  <a:pt x="218" y="825"/>
                </a:lnTo>
                <a:lnTo>
                  <a:pt x="192" y="811"/>
                </a:lnTo>
                <a:lnTo>
                  <a:pt x="172" y="793"/>
                </a:lnTo>
                <a:lnTo>
                  <a:pt x="158" y="773"/>
                </a:lnTo>
                <a:lnTo>
                  <a:pt x="152" y="753"/>
                </a:lnTo>
                <a:lnTo>
                  <a:pt x="152" y="640"/>
                </a:lnTo>
                <a:lnTo>
                  <a:pt x="147" y="614"/>
                </a:lnTo>
                <a:lnTo>
                  <a:pt x="136" y="585"/>
                </a:lnTo>
                <a:lnTo>
                  <a:pt x="120" y="554"/>
                </a:lnTo>
                <a:lnTo>
                  <a:pt x="98" y="520"/>
                </a:lnTo>
                <a:lnTo>
                  <a:pt x="76" y="482"/>
                </a:lnTo>
                <a:lnTo>
                  <a:pt x="53" y="442"/>
                </a:lnTo>
                <a:lnTo>
                  <a:pt x="33" y="400"/>
                </a:lnTo>
                <a:lnTo>
                  <a:pt x="16" y="354"/>
                </a:lnTo>
                <a:lnTo>
                  <a:pt x="4" y="309"/>
                </a:lnTo>
                <a:lnTo>
                  <a:pt x="0" y="260"/>
                </a:lnTo>
                <a:lnTo>
                  <a:pt x="5" y="213"/>
                </a:lnTo>
                <a:lnTo>
                  <a:pt x="18" y="169"/>
                </a:lnTo>
                <a:lnTo>
                  <a:pt x="40" y="129"/>
                </a:lnTo>
                <a:lnTo>
                  <a:pt x="67" y="93"/>
                </a:lnTo>
                <a:lnTo>
                  <a:pt x="102" y="60"/>
                </a:lnTo>
                <a:lnTo>
                  <a:pt x="143" y="34"/>
                </a:lnTo>
                <a:lnTo>
                  <a:pt x="187" y="16"/>
                </a:lnTo>
                <a:lnTo>
                  <a:pt x="236" y="3"/>
                </a:lnTo>
                <a:lnTo>
                  <a:pt x="28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85941" y="2473346"/>
            <a:ext cx="958397" cy="821253"/>
            <a:chOff x="385941" y="2473346"/>
            <a:chExt cx="958397" cy="821253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4523C97-DD07-4344-ADEC-9F472E461851}"/>
                </a:ext>
              </a:extLst>
            </p:cNvPr>
            <p:cNvSpPr/>
            <p:nvPr/>
          </p:nvSpPr>
          <p:spPr>
            <a:xfrm>
              <a:off x="385941" y="2473346"/>
              <a:ext cx="958397" cy="821253"/>
            </a:xfrm>
            <a:prstGeom prst="ellipse">
              <a:avLst/>
            </a:prstGeom>
            <a:solidFill>
              <a:srgbClr val="003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66" name="Freeform 26"/>
            <p:cNvSpPr>
              <a:spLocks noEditPoints="1"/>
            </p:cNvSpPr>
            <p:nvPr/>
          </p:nvSpPr>
          <p:spPr bwMode="auto">
            <a:xfrm>
              <a:off x="624478" y="2594446"/>
              <a:ext cx="515288" cy="623952"/>
            </a:xfrm>
            <a:custGeom>
              <a:avLst/>
              <a:gdLst>
                <a:gd name="T0" fmla="*/ 243 w 576"/>
                <a:gd name="T1" fmla="*/ 804 h 849"/>
                <a:gd name="T2" fmla="*/ 289 w 576"/>
                <a:gd name="T3" fmla="*/ 816 h 849"/>
                <a:gd name="T4" fmla="*/ 334 w 576"/>
                <a:gd name="T5" fmla="*/ 804 h 849"/>
                <a:gd name="T6" fmla="*/ 212 w 576"/>
                <a:gd name="T7" fmla="*/ 785 h 849"/>
                <a:gd name="T8" fmla="*/ 185 w 576"/>
                <a:gd name="T9" fmla="*/ 754 h 849"/>
                <a:gd name="T10" fmla="*/ 194 w 576"/>
                <a:gd name="T11" fmla="*/ 769 h 849"/>
                <a:gd name="T12" fmla="*/ 390 w 576"/>
                <a:gd name="T13" fmla="*/ 758 h 849"/>
                <a:gd name="T14" fmla="*/ 392 w 576"/>
                <a:gd name="T15" fmla="*/ 736 h 849"/>
                <a:gd name="T16" fmla="*/ 183 w 576"/>
                <a:gd name="T17" fmla="*/ 720 h 849"/>
                <a:gd name="T18" fmla="*/ 183 w 576"/>
                <a:gd name="T19" fmla="*/ 689 h 849"/>
                <a:gd name="T20" fmla="*/ 392 w 576"/>
                <a:gd name="T21" fmla="*/ 673 h 849"/>
                <a:gd name="T22" fmla="*/ 289 w 576"/>
                <a:gd name="T23" fmla="*/ 31 h 849"/>
                <a:gd name="T24" fmla="*/ 145 w 576"/>
                <a:gd name="T25" fmla="*/ 71 h 849"/>
                <a:gd name="T26" fmla="*/ 53 w 576"/>
                <a:gd name="T27" fmla="*/ 171 h 849"/>
                <a:gd name="T28" fmla="*/ 38 w 576"/>
                <a:gd name="T29" fmla="*/ 311 h 849"/>
                <a:gd name="T30" fmla="*/ 98 w 576"/>
                <a:gd name="T31" fmla="*/ 454 h 849"/>
                <a:gd name="T32" fmla="*/ 162 w 576"/>
                <a:gd name="T33" fmla="*/ 565 h 849"/>
                <a:gd name="T34" fmla="*/ 280 w 576"/>
                <a:gd name="T35" fmla="*/ 624 h 849"/>
                <a:gd name="T36" fmla="*/ 202 w 576"/>
                <a:gd name="T37" fmla="*/ 396 h 849"/>
                <a:gd name="T38" fmla="*/ 203 w 576"/>
                <a:gd name="T39" fmla="*/ 385 h 849"/>
                <a:gd name="T40" fmla="*/ 214 w 576"/>
                <a:gd name="T41" fmla="*/ 389 h 849"/>
                <a:gd name="T42" fmla="*/ 361 w 576"/>
                <a:gd name="T43" fmla="*/ 389 h 849"/>
                <a:gd name="T44" fmla="*/ 369 w 576"/>
                <a:gd name="T45" fmla="*/ 384 h 849"/>
                <a:gd name="T46" fmla="*/ 376 w 576"/>
                <a:gd name="T47" fmla="*/ 393 h 849"/>
                <a:gd name="T48" fmla="*/ 296 w 576"/>
                <a:gd name="T49" fmla="*/ 554 h 849"/>
                <a:gd name="T50" fmla="*/ 401 w 576"/>
                <a:gd name="T51" fmla="*/ 596 h 849"/>
                <a:gd name="T52" fmla="*/ 452 w 576"/>
                <a:gd name="T53" fmla="*/ 498 h 849"/>
                <a:gd name="T54" fmla="*/ 525 w 576"/>
                <a:gd name="T55" fmla="*/ 362 h 849"/>
                <a:gd name="T56" fmla="*/ 539 w 576"/>
                <a:gd name="T57" fmla="*/ 214 h 849"/>
                <a:gd name="T58" fmla="*/ 469 w 576"/>
                <a:gd name="T59" fmla="*/ 98 h 849"/>
                <a:gd name="T60" fmla="*/ 340 w 576"/>
                <a:gd name="T61" fmla="*/ 36 h 849"/>
                <a:gd name="T62" fmla="*/ 340 w 576"/>
                <a:gd name="T63" fmla="*/ 3 h 849"/>
                <a:gd name="T64" fmla="*/ 474 w 576"/>
                <a:gd name="T65" fmla="*/ 60 h 849"/>
                <a:gd name="T66" fmla="*/ 558 w 576"/>
                <a:gd name="T67" fmla="*/ 169 h 849"/>
                <a:gd name="T68" fmla="*/ 572 w 576"/>
                <a:gd name="T69" fmla="*/ 309 h 849"/>
                <a:gd name="T70" fmla="*/ 523 w 576"/>
                <a:gd name="T71" fmla="*/ 442 h 849"/>
                <a:gd name="T72" fmla="*/ 458 w 576"/>
                <a:gd name="T73" fmla="*/ 554 h 849"/>
                <a:gd name="T74" fmla="*/ 425 w 576"/>
                <a:gd name="T75" fmla="*/ 640 h 849"/>
                <a:gd name="T76" fmla="*/ 405 w 576"/>
                <a:gd name="T77" fmla="*/ 793 h 849"/>
                <a:gd name="T78" fmla="*/ 332 w 576"/>
                <a:gd name="T79" fmla="*/ 838 h 849"/>
                <a:gd name="T80" fmla="*/ 269 w 576"/>
                <a:gd name="T81" fmla="*/ 845 h 849"/>
                <a:gd name="T82" fmla="*/ 192 w 576"/>
                <a:gd name="T83" fmla="*/ 811 h 849"/>
                <a:gd name="T84" fmla="*/ 152 w 576"/>
                <a:gd name="T85" fmla="*/ 753 h 849"/>
                <a:gd name="T86" fmla="*/ 136 w 576"/>
                <a:gd name="T87" fmla="*/ 585 h 849"/>
                <a:gd name="T88" fmla="*/ 76 w 576"/>
                <a:gd name="T89" fmla="*/ 482 h 849"/>
                <a:gd name="T90" fmla="*/ 16 w 576"/>
                <a:gd name="T91" fmla="*/ 354 h 849"/>
                <a:gd name="T92" fmla="*/ 5 w 576"/>
                <a:gd name="T93" fmla="*/ 213 h 849"/>
                <a:gd name="T94" fmla="*/ 67 w 576"/>
                <a:gd name="T95" fmla="*/ 93 h 849"/>
                <a:gd name="T96" fmla="*/ 187 w 576"/>
                <a:gd name="T97" fmla="*/ 16 h 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6" h="849">
                  <a:moveTo>
                    <a:pt x="212" y="785"/>
                  </a:moveTo>
                  <a:lnTo>
                    <a:pt x="222" y="791"/>
                  </a:lnTo>
                  <a:lnTo>
                    <a:pt x="243" y="804"/>
                  </a:lnTo>
                  <a:lnTo>
                    <a:pt x="261" y="811"/>
                  </a:lnTo>
                  <a:lnTo>
                    <a:pt x="278" y="814"/>
                  </a:lnTo>
                  <a:lnTo>
                    <a:pt x="289" y="816"/>
                  </a:lnTo>
                  <a:lnTo>
                    <a:pt x="300" y="814"/>
                  </a:lnTo>
                  <a:lnTo>
                    <a:pt x="314" y="811"/>
                  </a:lnTo>
                  <a:lnTo>
                    <a:pt x="334" y="804"/>
                  </a:lnTo>
                  <a:lnTo>
                    <a:pt x="354" y="791"/>
                  </a:lnTo>
                  <a:lnTo>
                    <a:pt x="365" y="785"/>
                  </a:lnTo>
                  <a:lnTo>
                    <a:pt x="212" y="785"/>
                  </a:lnTo>
                  <a:close/>
                  <a:moveTo>
                    <a:pt x="183" y="736"/>
                  </a:moveTo>
                  <a:lnTo>
                    <a:pt x="183" y="753"/>
                  </a:lnTo>
                  <a:lnTo>
                    <a:pt x="185" y="754"/>
                  </a:lnTo>
                  <a:lnTo>
                    <a:pt x="187" y="758"/>
                  </a:lnTo>
                  <a:lnTo>
                    <a:pt x="189" y="764"/>
                  </a:lnTo>
                  <a:lnTo>
                    <a:pt x="194" y="769"/>
                  </a:lnTo>
                  <a:lnTo>
                    <a:pt x="383" y="769"/>
                  </a:lnTo>
                  <a:lnTo>
                    <a:pt x="387" y="764"/>
                  </a:lnTo>
                  <a:lnTo>
                    <a:pt x="390" y="758"/>
                  </a:lnTo>
                  <a:lnTo>
                    <a:pt x="392" y="754"/>
                  </a:lnTo>
                  <a:lnTo>
                    <a:pt x="392" y="753"/>
                  </a:lnTo>
                  <a:lnTo>
                    <a:pt x="392" y="736"/>
                  </a:lnTo>
                  <a:lnTo>
                    <a:pt x="183" y="736"/>
                  </a:lnTo>
                  <a:close/>
                  <a:moveTo>
                    <a:pt x="183" y="689"/>
                  </a:moveTo>
                  <a:lnTo>
                    <a:pt x="183" y="720"/>
                  </a:lnTo>
                  <a:lnTo>
                    <a:pt x="392" y="720"/>
                  </a:lnTo>
                  <a:lnTo>
                    <a:pt x="392" y="689"/>
                  </a:lnTo>
                  <a:lnTo>
                    <a:pt x="183" y="689"/>
                  </a:lnTo>
                  <a:close/>
                  <a:moveTo>
                    <a:pt x="183" y="640"/>
                  </a:moveTo>
                  <a:lnTo>
                    <a:pt x="183" y="673"/>
                  </a:lnTo>
                  <a:lnTo>
                    <a:pt x="392" y="673"/>
                  </a:lnTo>
                  <a:lnTo>
                    <a:pt x="392" y="640"/>
                  </a:lnTo>
                  <a:lnTo>
                    <a:pt x="183" y="640"/>
                  </a:lnTo>
                  <a:close/>
                  <a:moveTo>
                    <a:pt x="289" y="31"/>
                  </a:moveTo>
                  <a:lnTo>
                    <a:pt x="236" y="36"/>
                  </a:lnTo>
                  <a:lnTo>
                    <a:pt x="189" y="49"/>
                  </a:lnTo>
                  <a:lnTo>
                    <a:pt x="145" y="71"/>
                  </a:lnTo>
                  <a:lnTo>
                    <a:pt x="107" y="98"/>
                  </a:lnTo>
                  <a:lnTo>
                    <a:pt x="76" y="133"/>
                  </a:lnTo>
                  <a:lnTo>
                    <a:pt x="53" y="171"/>
                  </a:lnTo>
                  <a:lnTo>
                    <a:pt x="38" y="214"/>
                  </a:lnTo>
                  <a:lnTo>
                    <a:pt x="33" y="260"/>
                  </a:lnTo>
                  <a:lnTo>
                    <a:pt x="38" y="311"/>
                  </a:lnTo>
                  <a:lnTo>
                    <a:pt x="53" y="362"/>
                  </a:lnTo>
                  <a:lnTo>
                    <a:pt x="73" y="409"/>
                  </a:lnTo>
                  <a:lnTo>
                    <a:pt x="98" y="454"/>
                  </a:lnTo>
                  <a:lnTo>
                    <a:pt x="123" y="498"/>
                  </a:lnTo>
                  <a:lnTo>
                    <a:pt x="143" y="533"/>
                  </a:lnTo>
                  <a:lnTo>
                    <a:pt x="162" y="565"/>
                  </a:lnTo>
                  <a:lnTo>
                    <a:pt x="174" y="596"/>
                  </a:lnTo>
                  <a:lnTo>
                    <a:pt x="183" y="624"/>
                  </a:lnTo>
                  <a:lnTo>
                    <a:pt x="280" y="624"/>
                  </a:lnTo>
                  <a:lnTo>
                    <a:pt x="280" y="554"/>
                  </a:lnTo>
                  <a:lnTo>
                    <a:pt x="202" y="396"/>
                  </a:lnTo>
                  <a:lnTo>
                    <a:pt x="202" y="396"/>
                  </a:lnTo>
                  <a:lnTo>
                    <a:pt x="200" y="393"/>
                  </a:lnTo>
                  <a:lnTo>
                    <a:pt x="202" y="387"/>
                  </a:lnTo>
                  <a:lnTo>
                    <a:pt x="203" y="385"/>
                  </a:lnTo>
                  <a:lnTo>
                    <a:pt x="209" y="384"/>
                  </a:lnTo>
                  <a:lnTo>
                    <a:pt x="212" y="385"/>
                  </a:lnTo>
                  <a:lnTo>
                    <a:pt x="214" y="389"/>
                  </a:lnTo>
                  <a:lnTo>
                    <a:pt x="216" y="389"/>
                  </a:lnTo>
                  <a:lnTo>
                    <a:pt x="289" y="534"/>
                  </a:lnTo>
                  <a:lnTo>
                    <a:pt x="361" y="389"/>
                  </a:lnTo>
                  <a:lnTo>
                    <a:pt x="361" y="389"/>
                  </a:lnTo>
                  <a:lnTo>
                    <a:pt x="363" y="385"/>
                  </a:lnTo>
                  <a:lnTo>
                    <a:pt x="369" y="384"/>
                  </a:lnTo>
                  <a:lnTo>
                    <a:pt x="372" y="385"/>
                  </a:lnTo>
                  <a:lnTo>
                    <a:pt x="374" y="387"/>
                  </a:lnTo>
                  <a:lnTo>
                    <a:pt x="376" y="393"/>
                  </a:lnTo>
                  <a:lnTo>
                    <a:pt x="376" y="396"/>
                  </a:lnTo>
                  <a:lnTo>
                    <a:pt x="376" y="396"/>
                  </a:lnTo>
                  <a:lnTo>
                    <a:pt x="296" y="554"/>
                  </a:lnTo>
                  <a:lnTo>
                    <a:pt x="296" y="624"/>
                  </a:lnTo>
                  <a:lnTo>
                    <a:pt x="394" y="624"/>
                  </a:lnTo>
                  <a:lnTo>
                    <a:pt x="401" y="596"/>
                  </a:lnTo>
                  <a:lnTo>
                    <a:pt x="414" y="565"/>
                  </a:lnTo>
                  <a:lnTo>
                    <a:pt x="432" y="533"/>
                  </a:lnTo>
                  <a:lnTo>
                    <a:pt x="452" y="498"/>
                  </a:lnTo>
                  <a:lnTo>
                    <a:pt x="479" y="454"/>
                  </a:lnTo>
                  <a:lnTo>
                    <a:pt x="503" y="409"/>
                  </a:lnTo>
                  <a:lnTo>
                    <a:pt x="525" y="362"/>
                  </a:lnTo>
                  <a:lnTo>
                    <a:pt x="539" y="311"/>
                  </a:lnTo>
                  <a:lnTo>
                    <a:pt x="545" y="260"/>
                  </a:lnTo>
                  <a:lnTo>
                    <a:pt x="539" y="214"/>
                  </a:lnTo>
                  <a:lnTo>
                    <a:pt x="525" y="171"/>
                  </a:lnTo>
                  <a:lnTo>
                    <a:pt x="501" y="133"/>
                  </a:lnTo>
                  <a:lnTo>
                    <a:pt x="469" y="98"/>
                  </a:lnTo>
                  <a:lnTo>
                    <a:pt x="430" y="71"/>
                  </a:lnTo>
                  <a:lnTo>
                    <a:pt x="387" y="49"/>
                  </a:lnTo>
                  <a:lnTo>
                    <a:pt x="340" y="36"/>
                  </a:lnTo>
                  <a:lnTo>
                    <a:pt x="289" y="31"/>
                  </a:lnTo>
                  <a:close/>
                  <a:moveTo>
                    <a:pt x="289" y="0"/>
                  </a:moveTo>
                  <a:lnTo>
                    <a:pt x="340" y="3"/>
                  </a:lnTo>
                  <a:lnTo>
                    <a:pt x="389" y="16"/>
                  </a:lnTo>
                  <a:lnTo>
                    <a:pt x="434" y="34"/>
                  </a:lnTo>
                  <a:lnTo>
                    <a:pt x="474" y="60"/>
                  </a:lnTo>
                  <a:lnTo>
                    <a:pt x="508" y="93"/>
                  </a:lnTo>
                  <a:lnTo>
                    <a:pt x="538" y="129"/>
                  </a:lnTo>
                  <a:lnTo>
                    <a:pt x="558" y="169"/>
                  </a:lnTo>
                  <a:lnTo>
                    <a:pt x="572" y="213"/>
                  </a:lnTo>
                  <a:lnTo>
                    <a:pt x="576" y="260"/>
                  </a:lnTo>
                  <a:lnTo>
                    <a:pt x="572" y="309"/>
                  </a:lnTo>
                  <a:lnTo>
                    <a:pt x="561" y="354"/>
                  </a:lnTo>
                  <a:lnTo>
                    <a:pt x="543" y="400"/>
                  </a:lnTo>
                  <a:lnTo>
                    <a:pt x="523" y="442"/>
                  </a:lnTo>
                  <a:lnTo>
                    <a:pt x="499" y="482"/>
                  </a:lnTo>
                  <a:lnTo>
                    <a:pt x="478" y="520"/>
                  </a:lnTo>
                  <a:lnTo>
                    <a:pt x="458" y="554"/>
                  </a:lnTo>
                  <a:lnTo>
                    <a:pt x="439" y="585"/>
                  </a:lnTo>
                  <a:lnTo>
                    <a:pt x="429" y="614"/>
                  </a:lnTo>
                  <a:lnTo>
                    <a:pt x="425" y="640"/>
                  </a:lnTo>
                  <a:lnTo>
                    <a:pt x="425" y="753"/>
                  </a:lnTo>
                  <a:lnTo>
                    <a:pt x="419" y="773"/>
                  </a:lnTo>
                  <a:lnTo>
                    <a:pt x="405" y="793"/>
                  </a:lnTo>
                  <a:lnTo>
                    <a:pt x="383" y="811"/>
                  </a:lnTo>
                  <a:lnTo>
                    <a:pt x="358" y="825"/>
                  </a:lnTo>
                  <a:lnTo>
                    <a:pt x="332" y="838"/>
                  </a:lnTo>
                  <a:lnTo>
                    <a:pt x="309" y="845"/>
                  </a:lnTo>
                  <a:lnTo>
                    <a:pt x="289" y="849"/>
                  </a:lnTo>
                  <a:lnTo>
                    <a:pt x="269" y="845"/>
                  </a:lnTo>
                  <a:lnTo>
                    <a:pt x="243" y="838"/>
                  </a:lnTo>
                  <a:lnTo>
                    <a:pt x="218" y="825"/>
                  </a:lnTo>
                  <a:lnTo>
                    <a:pt x="192" y="811"/>
                  </a:lnTo>
                  <a:lnTo>
                    <a:pt x="172" y="793"/>
                  </a:lnTo>
                  <a:lnTo>
                    <a:pt x="158" y="773"/>
                  </a:lnTo>
                  <a:lnTo>
                    <a:pt x="152" y="753"/>
                  </a:lnTo>
                  <a:lnTo>
                    <a:pt x="152" y="640"/>
                  </a:lnTo>
                  <a:lnTo>
                    <a:pt x="147" y="614"/>
                  </a:lnTo>
                  <a:lnTo>
                    <a:pt x="136" y="585"/>
                  </a:lnTo>
                  <a:lnTo>
                    <a:pt x="120" y="554"/>
                  </a:lnTo>
                  <a:lnTo>
                    <a:pt x="98" y="520"/>
                  </a:lnTo>
                  <a:lnTo>
                    <a:pt x="76" y="482"/>
                  </a:lnTo>
                  <a:lnTo>
                    <a:pt x="53" y="442"/>
                  </a:lnTo>
                  <a:lnTo>
                    <a:pt x="33" y="400"/>
                  </a:lnTo>
                  <a:lnTo>
                    <a:pt x="16" y="354"/>
                  </a:lnTo>
                  <a:lnTo>
                    <a:pt x="4" y="309"/>
                  </a:lnTo>
                  <a:lnTo>
                    <a:pt x="0" y="260"/>
                  </a:lnTo>
                  <a:lnTo>
                    <a:pt x="5" y="213"/>
                  </a:lnTo>
                  <a:lnTo>
                    <a:pt x="18" y="169"/>
                  </a:lnTo>
                  <a:lnTo>
                    <a:pt x="40" y="129"/>
                  </a:lnTo>
                  <a:lnTo>
                    <a:pt x="67" y="93"/>
                  </a:lnTo>
                  <a:lnTo>
                    <a:pt x="102" y="60"/>
                  </a:lnTo>
                  <a:lnTo>
                    <a:pt x="143" y="34"/>
                  </a:lnTo>
                  <a:lnTo>
                    <a:pt x="187" y="16"/>
                  </a:lnTo>
                  <a:lnTo>
                    <a:pt x="236" y="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2" name="Freeform 26"/>
          <p:cNvSpPr>
            <a:spLocks noEditPoints="1"/>
          </p:cNvSpPr>
          <p:nvPr/>
        </p:nvSpPr>
        <p:spPr bwMode="auto">
          <a:xfrm>
            <a:off x="589441" y="5525796"/>
            <a:ext cx="473306" cy="562410"/>
          </a:xfrm>
          <a:custGeom>
            <a:avLst/>
            <a:gdLst>
              <a:gd name="T0" fmla="*/ 243 w 576"/>
              <a:gd name="T1" fmla="*/ 804 h 849"/>
              <a:gd name="T2" fmla="*/ 289 w 576"/>
              <a:gd name="T3" fmla="*/ 816 h 849"/>
              <a:gd name="T4" fmla="*/ 334 w 576"/>
              <a:gd name="T5" fmla="*/ 804 h 849"/>
              <a:gd name="T6" fmla="*/ 212 w 576"/>
              <a:gd name="T7" fmla="*/ 785 h 849"/>
              <a:gd name="T8" fmla="*/ 185 w 576"/>
              <a:gd name="T9" fmla="*/ 754 h 849"/>
              <a:gd name="T10" fmla="*/ 194 w 576"/>
              <a:gd name="T11" fmla="*/ 769 h 849"/>
              <a:gd name="T12" fmla="*/ 390 w 576"/>
              <a:gd name="T13" fmla="*/ 758 h 849"/>
              <a:gd name="T14" fmla="*/ 392 w 576"/>
              <a:gd name="T15" fmla="*/ 736 h 849"/>
              <a:gd name="T16" fmla="*/ 183 w 576"/>
              <a:gd name="T17" fmla="*/ 720 h 849"/>
              <a:gd name="T18" fmla="*/ 183 w 576"/>
              <a:gd name="T19" fmla="*/ 689 h 849"/>
              <a:gd name="T20" fmla="*/ 392 w 576"/>
              <a:gd name="T21" fmla="*/ 673 h 849"/>
              <a:gd name="T22" fmla="*/ 289 w 576"/>
              <a:gd name="T23" fmla="*/ 31 h 849"/>
              <a:gd name="T24" fmla="*/ 145 w 576"/>
              <a:gd name="T25" fmla="*/ 71 h 849"/>
              <a:gd name="T26" fmla="*/ 53 w 576"/>
              <a:gd name="T27" fmla="*/ 171 h 849"/>
              <a:gd name="T28" fmla="*/ 38 w 576"/>
              <a:gd name="T29" fmla="*/ 311 h 849"/>
              <a:gd name="T30" fmla="*/ 98 w 576"/>
              <a:gd name="T31" fmla="*/ 454 h 849"/>
              <a:gd name="T32" fmla="*/ 162 w 576"/>
              <a:gd name="T33" fmla="*/ 565 h 849"/>
              <a:gd name="T34" fmla="*/ 280 w 576"/>
              <a:gd name="T35" fmla="*/ 624 h 849"/>
              <a:gd name="T36" fmla="*/ 202 w 576"/>
              <a:gd name="T37" fmla="*/ 396 h 849"/>
              <a:gd name="T38" fmla="*/ 203 w 576"/>
              <a:gd name="T39" fmla="*/ 385 h 849"/>
              <a:gd name="T40" fmla="*/ 214 w 576"/>
              <a:gd name="T41" fmla="*/ 389 h 849"/>
              <a:gd name="T42" fmla="*/ 361 w 576"/>
              <a:gd name="T43" fmla="*/ 389 h 849"/>
              <a:gd name="T44" fmla="*/ 369 w 576"/>
              <a:gd name="T45" fmla="*/ 384 h 849"/>
              <a:gd name="T46" fmla="*/ 376 w 576"/>
              <a:gd name="T47" fmla="*/ 393 h 849"/>
              <a:gd name="T48" fmla="*/ 296 w 576"/>
              <a:gd name="T49" fmla="*/ 554 h 849"/>
              <a:gd name="T50" fmla="*/ 401 w 576"/>
              <a:gd name="T51" fmla="*/ 596 h 849"/>
              <a:gd name="T52" fmla="*/ 452 w 576"/>
              <a:gd name="T53" fmla="*/ 498 h 849"/>
              <a:gd name="T54" fmla="*/ 525 w 576"/>
              <a:gd name="T55" fmla="*/ 362 h 849"/>
              <a:gd name="T56" fmla="*/ 539 w 576"/>
              <a:gd name="T57" fmla="*/ 214 h 849"/>
              <a:gd name="T58" fmla="*/ 469 w 576"/>
              <a:gd name="T59" fmla="*/ 98 h 849"/>
              <a:gd name="T60" fmla="*/ 340 w 576"/>
              <a:gd name="T61" fmla="*/ 36 h 849"/>
              <a:gd name="T62" fmla="*/ 340 w 576"/>
              <a:gd name="T63" fmla="*/ 3 h 849"/>
              <a:gd name="T64" fmla="*/ 474 w 576"/>
              <a:gd name="T65" fmla="*/ 60 h 849"/>
              <a:gd name="T66" fmla="*/ 558 w 576"/>
              <a:gd name="T67" fmla="*/ 169 h 849"/>
              <a:gd name="T68" fmla="*/ 572 w 576"/>
              <a:gd name="T69" fmla="*/ 309 h 849"/>
              <a:gd name="T70" fmla="*/ 523 w 576"/>
              <a:gd name="T71" fmla="*/ 442 h 849"/>
              <a:gd name="T72" fmla="*/ 458 w 576"/>
              <a:gd name="T73" fmla="*/ 554 h 849"/>
              <a:gd name="T74" fmla="*/ 425 w 576"/>
              <a:gd name="T75" fmla="*/ 640 h 849"/>
              <a:gd name="T76" fmla="*/ 405 w 576"/>
              <a:gd name="T77" fmla="*/ 793 h 849"/>
              <a:gd name="T78" fmla="*/ 332 w 576"/>
              <a:gd name="T79" fmla="*/ 838 h 849"/>
              <a:gd name="T80" fmla="*/ 269 w 576"/>
              <a:gd name="T81" fmla="*/ 845 h 849"/>
              <a:gd name="T82" fmla="*/ 192 w 576"/>
              <a:gd name="T83" fmla="*/ 811 h 849"/>
              <a:gd name="T84" fmla="*/ 152 w 576"/>
              <a:gd name="T85" fmla="*/ 753 h 849"/>
              <a:gd name="T86" fmla="*/ 136 w 576"/>
              <a:gd name="T87" fmla="*/ 585 h 849"/>
              <a:gd name="T88" fmla="*/ 76 w 576"/>
              <a:gd name="T89" fmla="*/ 482 h 849"/>
              <a:gd name="T90" fmla="*/ 16 w 576"/>
              <a:gd name="T91" fmla="*/ 354 h 849"/>
              <a:gd name="T92" fmla="*/ 5 w 576"/>
              <a:gd name="T93" fmla="*/ 213 h 849"/>
              <a:gd name="T94" fmla="*/ 67 w 576"/>
              <a:gd name="T95" fmla="*/ 93 h 849"/>
              <a:gd name="T96" fmla="*/ 187 w 576"/>
              <a:gd name="T97" fmla="*/ 16 h 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76" h="849">
                <a:moveTo>
                  <a:pt x="212" y="785"/>
                </a:moveTo>
                <a:lnTo>
                  <a:pt x="222" y="791"/>
                </a:lnTo>
                <a:lnTo>
                  <a:pt x="243" y="804"/>
                </a:lnTo>
                <a:lnTo>
                  <a:pt x="261" y="811"/>
                </a:lnTo>
                <a:lnTo>
                  <a:pt x="278" y="814"/>
                </a:lnTo>
                <a:lnTo>
                  <a:pt x="289" y="816"/>
                </a:lnTo>
                <a:lnTo>
                  <a:pt x="300" y="814"/>
                </a:lnTo>
                <a:lnTo>
                  <a:pt x="314" y="811"/>
                </a:lnTo>
                <a:lnTo>
                  <a:pt x="334" y="804"/>
                </a:lnTo>
                <a:lnTo>
                  <a:pt x="354" y="791"/>
                </a:lnTo>
                <a:lnTo>
                  <a:pt x="365" y="785"/>
                </a:lnTo>
                <a:lnTo>
                  <a:pt x="212" y="785"/>
                </a:lnTo>
                <a:close/>
                <a:moveTo>
                  <a:pt x="183" y="736"/>
                </a:moveTo>
                <a:lnTo>
                  <a:pt x="183" y="753"/>
                </a:lnTo>
                <a:lnTo>
                  <a:pt x="185" y="754"/>
                </a:lnTo>
                <a:lnTo>
                  <a:pt x="187" y="758"/>
                </a:lnTo>
                <a:lnTo>
                  <a:pt x="189" y="764"/>
                </a:lnTo>
                <a:lnTo>
                  <a:pt x="194" y="769"/>
                </a:lnTo>
                <a:lnTo>
                  <a:pt x="383" y="769"/>
                </a:lnTo>
                <a:lnTo>
                  <a:pt x="387" y="764"/>
                </a:lnTo>
                <a:lnTo>
                  <a:pt x="390" y="758"/>
                </a:lnTo>
                <a:lnTo>
                  <a:pt x="392" y="754"/>
                </a:lnTo>
                <a:lnTo>
                  <a:pt x="392" y="753"/>
                </a:lnTo>
                <a:lnTo>
                  <a:pt x="392" y="736"/>
                </a:lnTo>
                <a:lnTo>
                  <a:pt x="183" y="736"/>
                </a:lnTo>
                <a:close/>
                <a:moveTo>
                  <a:pt x="183" y="689"/>
                </a:moveTo>
                <a:lnTo>
                  <a:pt x="183" y="720"/>
                </a:lnTo>
                <a:lnTo>
                  <a:pt x="392" y="720"/>
                </a:lnTo>
                <a:lnTo>
                  <a:pt x="392" y="689"/>
                </a:lnTo>
                <a:lnTo>
                  <a:pt x="183" y="689"/>
                </a:lnTo>
                <a:close/>
                <a:moveTo>
                  <a:pt x="183" y="640"/>
                </a:moveTo>
                <a:lnTo>
                  <a:pt x="183" y="673"/>
                </a:lnTo>
                <a:lnTo>
                  <a:pt x="392" y="673"/>
                </a:lnTo>
                <a:lnTo>
                  <a:pt x="392" y="640"/>
                </a:lnTo>
                <a:lnTo>
                  <a:pt x="183" y="640"/>
                </a:lnTo>
                <a:close/>
                <a:moveTo>
                  <a:pt x="289" y="31"/>
                </a:moveTo>
                <a:lnTo>
                  <a:pt x="236" y="36"/>
                </a:lnTo>
                <a:lnTo>
                  <a:pt x="189" y="49"/>
                </a:lnTo>
                <a:lnTo>
                  <a:pt x="145" y="71"/>
                </a:lnTo>
                <a:lnTo>
                  <a:pt x="107" y="98"/>
                </a:lnTo>
                <a:lnTo>
                  <a:pt x="76" y="133"/>
                </a:lnTo>
                <a:lnTo>
                  <a:pt x="53" y="171"/>
                </a:lnTo>
                <a:lnTo>
                  <a:pt x="38" y="214"/>
                </a:lnTo>
                <a:lnTo>
                  <a:pt x="33" y="260"/>
                </a:lnTo>
                <a:lnTo>
                  <a:pt x="38" y="311"/>
                </a:lnTo>
                <a:lnTo>
                  <a:pt x="53" y="362"/>
                </a:lnTo>
                <a:lnTo>
                  <a:pt x="73" y="409"/>
                </a:lnTo>
                <a:lnTo>
                  <a:pt x="98" y="454"/>
                </a:lnTo>
                <a:lnTo>
                  <a:pt x="123" y="498"/>
                </a:lnTo>
                <a:lnTo>
                  <a:pt x="143" y="533"/>
                </a:lnTo>
                <a:lnTo>
                  <a:pt x="162" y="565"/>
                </a:lnTo>
                <a:lnTo>
                  <a:pt x="174" y="596"/>
                </a:lnTo>
                <a:lnTo>
                  <a:pt x="183" y="624"/>
                </a:lnTo>
                <a:lnTo>
                  <a:pt x="280" y="624"/>
                </a:lnTo>
                <a:lnTo>
                  <a:pt x="280" y="554"/>
                </a:lnTo>
                <a:lnTo>
                  <a:pt x="202" y="396"/>
                </a:lnTo>
                <a:lnTo>
                  <a:pt x="202" y="396"/>
                </a:lnTo>
                <a:lnTo>
                  <a:pt x="200" y="393"/>
                </a:lnTo>
                <a:lnTo>
                  <a:pt x="202" y="387"/>
                </a:lnTo>
                <a:lnTo>
                  <a:pt x="203" y="385"/>
                </a:lnTo>
                <a:lnTo>
                  <a:pt x="209" y="384"/>
                </a:lnTo>
                <a:lnTo>
                  <a:pt x="212" y="385"/>
                </a:lnTo>
                <a:lnTo>
                  <a:pt x="214" y="389"/>
                </a:lnTo>
                <a:lnTo>
                  <a:pt x="216" y="389"/>
                </a:lnTo>
                <a:lnTo>
                  <a:pt x="289" y="534"/>
                </a:lnTo>
                <a:lnTo>
                  <a:pt x="361" y="389"/>
                </a:lnTo>
                <a:lnTo>
                  <a:pt x="361" y="389"/>
                </a:lnTo>
                <a:lnTo>
                  <a:pt x="363" y="385"/>
                </a:lnTo>
                <a:lnTo>
                  <a:pt x="369" y="384"/>
                </a:lnTo>
                <a:lnTo>
                  <a:pt x="372" y="385"/>
                </a:lnTo>
                <a:lnTo>
                  <a:pt x="374" y="387"/>
                </a:lnTo>
                <a:lnTo>
                  <a:pt x="376" y="393"/>
                </a:lnTo>
                <a:lnTo>
                  <a:pt x="376" y="396"/>
                </a:lnTo>
                <a:lnTo>
                  <a:pt x="376" y="396"/>
                </a:lnTo>
                <a:lnTo>
                  <a:pt x="296" y="554"/>
                </a:lnTo>
                <a:lnTo>
                  <a:pt x="296" y="624"/>
                </a:lnTo>
                <a:lnTo>
                  <a:pt x="394" y="624"/>
                </a:lnTo>
                <a:lnTo>
                  <a:pt x="401" y="596"/>
                </a:lnTo>
                <a:lnTo>
                  <a:pt x="414" y="565"/>
                </a:lnTo>
                <a:lnTo>
                  <a:pt x="432" y="533"/>
                </a:lnTo>
                <a:lnTo>
                  <a:pt x="452" y="498"/>
                </a:lnTo>
                <a:lnTo>
                  <a:pt x="479" y="454"/>
                </a:lnTo>
                <a:lnTo>
                  <a:pt x="503" y="409"/>
                </a:lnTo>
                <a:lnTo>
                  <a:pt x="525" y="362"/>
                </a:lnTo>
                <a:lnTo>
                  <a:pt x="539" y="311"/>
                </a:lnTo>
                <a:lnTo>
                  <a:pt x="545" y="260"/>
                </a:lnTo>
                <a:lnTo>
                  <a:pt x="539" y="214"/>
                </a:lnTo>
                <a:lnTo>
                  <a:pt x="525" y="171"/>
                </a:lnTo>
                <a:lnTo>
                  <a:pt x="501" y="133"/>
                </a:lnTo>
                <a:lnTo>
                  <a:pt x="469" y="98"/>
                </a:lnTo>
                <a:lnTo>
                  <a:pt x="430" y="71"/>
                </a:lnTo>
                <a:lnTo>
                  <a:pt x="387" y="49"/>
                </a:lnTo>
                <a:lnTo>
                  <a:pt x="340" y="36"/>
                </a:lnTo>
                <a:lnTo>
                  <a:pt x="289" y="31"/>
                </a:lnTo>
                <a:close/>
                <a:moveTo>
                  <a:pt x="289" y="0"/>
                </a:moveTo>
                <a:lnTo>
                  <a:pt x="340" y="3"/>
                </a:lnTo>
                <a:lnTo>
                  <a:pt x="389" y="16"/>
                </a:lnTo>
                <a:lnTo>
                  <a:pt x="434" y="34"/>
                </a:lnTo>
                <a:lnTo>
                  <a:pt x="474" y="60"/>
                </a:lnTo>
                <a:lnTo>
                  <a:pt x="508" y="93"/>
                </a:lnTo>
                <a:lnTo>
                  <a:pt x="538" y="129"/>
                </a:lnTo>
                <a:lnTo>
                  <a:pt x="558" y="169"/>
                </a:lnTo>
                <a:lnTo>
                  <a:pt x="572" y="213"/>
                </a:lnTo>
                <a:lnTo>
                  <a:pt x="576" y="260"/>
                </a:lnTo>
                <a:lnTo>
                  <a:pt x="572" y="309"/>
                </a:lnTo>
                <a:lnTo>
                  <a:pt x="561" y="354"/>
                </a:lnTo>
                <a:lnTo>
                  <a:pt x="543" y="400"/>
                </a:lnTo>
                <a:lnTo>
                  <a:pt x="523" y="442"/>
                </a:lnTo>
                <a:lnTo>
                  <a:pt x="499" y="482"/>
                </a:lnTo>
                <a:lnTo>
                  <a:pt x="478" y="520"/>
                </a:lnTo>
                <a:lnTo>
                  <a:pt x="458" y="554"/>
                </a:lnTo>
                <a:lnTo>
                  <a:pt x="439" y="585"/>
                </a:lnTo>
                <a:lnTo>
                  <a:pt x="429" y="614"/>
                </a:lnTo>
                <a:lnTo>
                  <a:pt x="425" y="640"/>
                </a:lnTo>
                <a:lnTo>
                  <a:pt x="425" y="753"/>
                </a:lnTo>
                <a:lnTo>
                  <a:pt x="419" y="773"/>
                </a:lnTo>
                <a:lnTo>
                  <a:pt x="405" y="793"/>
                </a:lnTo>
                <a:lnTo>
                  <a:pt x="383" y="811"/>
                </a:lnTo>
                <a:lnTo>
                  <a:pt x="358" y="825"/>
                </a:lnTo>
                <a:lnTo>
                  <a:pt x="332" y="838"/>
                </a:lnTo>
                <a:lnTo>
                  <a:pt x="309" y="845"/>
                </a:lnTo>
                <a:lnTo>
                  <a:pt x="289" y="849"/>
                </a:lnTo>
                <a:lnTo>
                  <a:pt x="269" y="845"/>
                </a:lnTo>
                <a:lnTo>
                  <a:pt x="243" y="838"/>
                </a:lnTo>
                <a:lnTo>
                  <a:pt x="218" y="825"/>
                </a:lnTo>
                <a:lnTo>
                  <a:pt x="192" y="811"/>
                </a:lnTo>
                <a:lnTo>
                  <a:pt x="172" y="793"/>
                </a:lnTo>
                <a:lnTo>
                  <a:pt x="158" y="773"/>
                </a:lnTo>
                <a:lnTo>
                  <a:pt x="152" y="753"/>
                </a:lnTo>
                <a:lnTo>
                  <a:pt x="152" y="640"/>
                </a:lnTo>
                <a:lnTo>
                  <a:pt x="147" y="614"/>
                </a:lnTo>
                <a:lnTo>
                  <a:pt x="136" y="585"/>
                </a:lnTo>
                <a:lnTo>
                  <a:pt x="120" y="554"/>
                </a:lnTo>
                <a:lnTo>
                  <a:pt x="98" y="520"/>
                </a:lnTo>
                <a:lnTo>
                  <a:pt x="76" y="482"/>
                </a:lnTo>
                <a:lnTo>
                  <a:pt x="53" y="442"/>
                </a:lnTo>
                <a:lnTo>
                  <a:pt x="33" y="400"/>
                </a:lnTo>
                <a:lnTo>
                  <a:pt x="16" y="354"/>
                </a:lnTo>
                <a:lnTo>
                  <a:pt x="4" y="309"/>
                </a:lnTo>
                <a:lnTo>
                  <a:pt x="0" y="260"/>
                </a:lnTo>
                <a:lnTo>
                  <a:pt x="5" y="213"/>
                </a:lnTo>
                <a:lnTo>
                  <a:pt x="18" y="169"/>
                </a:lnTo>
                <a:lnTo>
                  <a:pt x="40" y="129"/>
                </a:lnTo>
                <a:lnTo>
                  <a:pt x="67" y="93"/>
                </a:lnTo>
                <a:lnTo>
                  <a:pt x="102" y="60"/>
                </a:lnTo>
                <a:lnTo>
                  <a:pt x="143" y="34"/>
                </a:lnTo>
                <a:lnTo>
                  <a:pt x="187" y="16"/>
                </a:lnTo>
                <a:lnTo>
                  <a:pt x="236" y="3"/>
                </a:lnTo>
                <a:lnTo>
                  <a:pt x="28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149" y="2461807"/>
            <a:ext cx="525417" cy="5694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597" y="4016810"/>
            <a:ext cx="513213" cy="5562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368" y="5400206"/>
            <a:ext cx="519267" cy="562819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6955103" y="5287514"/>
            <a:ext cx="33919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noProof="0" dirty="0" smtClean="0">
                <a:solidFill>
                  <a:prstClr val="black"/>
                </a:solidFill>
                <a:latin typeface="Arial"/>
              </a:rPr>
              <a:t>OPR up and running but effectiveness will depend on effective &amp; clear policy &amp; maps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88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7" grpId="0" animBg="1"/>
      <p:bldP spid="58" grpId="0"/>
      <p:bldP spid="59" grpId="0"/>
      <p:bldP spid="69" grpId="0" animBg="1"/>
      <p:bldP spid="74" grpId="0" animBg="1"/>
      <p:bldP spid="75" grpId="0" animBg="1"/>
      <p:bldP spid="5" grpId="0"/>
      <p:bldP spid="8" grpId="0"/>
      <p:bldP spid="9" grpId="0"/>
      <p:bldP spid="10" grpId="0"/>
      <p:bldP spid="11" grpId="0"/>
      <p:bldP spid="12" grpId="0"/>
      <p:bldP spid="47" grpId="0" animBg="1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732" y="376098"/>
            <a:ext cx="8904158" cy="686492"/>
          </a:xfrm>
        </p:spPr>
        <p:txBody>
          <a:bodyPr>
            <a:normAutofit/>
          </a:bodyPr>
          <a:lstStyle/>
          <a:p>
            <a:r>
              <a:rPr lang="en-IE" sz="3200" b="1" dirty="0" smtClean="0">
                <a:solidFill>
                  <a:srgbClr val="003782"/>
                </a:solidFill>
              </a:rPr>
              <a:t>Could</a:t>
            </a:r>
            <a:r>
              <a:rPr lang="en-IE" sz="3200" b="1" dirty="0" smtClean="0">
                <a:solidFill>
                  <a:srgbClr val="003782"/>
                </a:solidFill>
              </a:rPr>
              <a:t> </a:t>
            </a:r>
            <a:r>
              <a:rPr lang="en-IE" sz="3200" b="1" dirty="0" smtClean="0">
                <a:solidFill>
                  <a:srgbClr val="003782"/>
                </a:solidFill>
              </a:rPr>
              <a:t>a Regionalised </a:t>
            </a:r>
            <a:r>
              <a:rPr lang="en-IE" sz="3200" b="1" dirty="0" smtClean="0">
                <a:solidFill>
                  <a:srgbClr val="003782"/>
                </a:solidFill>
              </a:rPr>
              <a:t>Approach Assist??</a:t>
            </a:r>
            <a:endParaRPr lang="en-IE" sz="3200" b="1" dirty="0">
              <a:solidFill>
                <a:srgbClr val="00378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887" y="1058484"/>
            <a:ext cx="3696393" cy="5239395"/>
          </a:xfrm>
        </p:spPr>
        <p:txBody>
          <a:bodyPr>
            <a:noAutofit/>
          </a:bodyPr>
          <a:lstStyle/>
          <a:p>
            <a:pPr lvl="1">
              <a:buClr>
                <a:srgbClr val="00A3DB"/>
              </a:buClr>
              <a:buFont typeface="Wingdings 3" panose="05040102010807070707" pitchFamily="18" charset="2"/>
              <a:buChar char=""/>
            </a:pPr>
            <a:r>
              <a:rPr lang="en-IE" sz="1800" dirty="0" smtClean="0">
                <a:solidFill>
                  <a:srgbClr val="003782"/>
                </a:solidFill>
              </a:rPr>
              <a:t>3 x RSES’s </a:t>
            </a:r>
            <a:r>
              <a:rPr lang="en-IE" sz="1800" dirty="0" smtClean="0">
                <a:solidFill>
                  <a:srgbClr val="003782"/>
                </a:solidFill>
              </a:rPr>
              <a:t>have committed </a:t>
            </a:r>
            <a:r>
              <a:rPr lang="en-IE" sz="1800" dirty="0" smtClean="0">
                <a:solidFill>
                  <a:srgbClr val="003782"/>
                </a:solidFill>
              </a:rPr>
              <a:t>to regionalised approach…</a:t>
            </a:r>
          </a:p>
          <a:p>
            <a:pPr lvl="1">
              <a:buClr>
                <a:srgbClr val="00A3DB"/>
              </a:buClr>
              <a:buFont typeface="Wingdings 3" panose="05040102010807070707" pitchFamily="18" charset="2"/>
              <a:buChar char=""/>
            </a:pPr>
            <a:r>
              <a:rPr lang="en-IE" sz="1800" dirty="0" smtClean="0">
                <a:solidFill>
                  <a:srgbClr val="003782"/>
                </a:solidFill>
              </a:rPr>
              <a:t>REPDF could additionally mandate…</a:t>
            </a:r>
          </a:p>
          <a:p>
            <a:pPr lvl="1">
              <a:buClr>
                <a:srgbClr val="00A3DB"/>
              </a:buClr>
              <a:buFont typeface="Wingdings 3" panose="05040102010807070707" pitchFamily="18" charset="2"/>
              <a:buChar char=""/>
            </a:pPr>
            <a:r>
              <a:rPr lang="en-IE" sz="1800" dirty="0" smtClean="0">
                <a:solidFill>
                  <a:srgbClr val="003782"/>
                </a:solidFill>
              </a:rPr>
              <a:t>Climate Action Offices could assist development…</a:t>
            </a:r>
          </a:p>
          <a:p>
            <a:pPr lvl="1">
              <a:buClr>
                <a:srgbClr val="00A3DB"/>
              </a:buClr>
              <a:buFont typeface="Wingdings 3" panose="05040102010807070707" pitchFamily="18" charset="2"/>
              <a:buChar char=""/>
            </a:pPr>
            <a:r>
              <a:rPr lang="en-IE" sz="1800" dirty="0" smtClean="0">
                <a:solidFill>
                  <a:srgbClr val="003782"/>
                </a:solidFill>
              </a:rPr>
              <a:t>Supports seamless approach across LA boundaries</a:t>
            </a:r>
          </a:p>
          <a:p>
            <a:pPr lvl="1">
              <a:buClr>
                <a:srgbClr val="00A3DB"/>
              </a:buClr>
              <a:buFont typeface="Wingdings 3" panose="05040102010807070707" pitchFamily="18" charset="2"/>
              <a:buChar char=""/>
            </a:pPr>
            <a:r>
              <a:rPr lang="en-IE" sz="1800" dirty="0" smtClean="0">
                <a:solidFill>
                  <a:srgbClr val="003782"/>
                </a:solidFill>
              </a:rPr>
              <a:t>Inclusive of solar/marine/other renewable energies</a:t>
            </a:r>
          </a:p>
          <a:p>
            <a:pPr lvl="1">
              <a:buClr>
                <a:srgbClr val="00A3DB"/>
              </a:buClr>
              <a:buFont typeface="Wingdings 3" panose="05040102010807070707" pitchFamily="18" charset="2"/>
              <a:buChar char=""/>
            </a:pPr>
            <a:r>
              <a:rPr lang="en-IE" sz="1800" dirty="0">
                <a:solidFill>
                  <a:srgbClr val="003782"/>
                </a:solidFill>
              </a:rPr>
              <a:t>P</a:t>
            </a:r>
            <a:r>
              <a:rPr lang="en-IE" sz="1800" dirty="0" smtClean="0">
                <a:solidFill>
                  <a:srgbClr val="003782"/>
                </a:solidFill>
              </a:rPr>
              <a:t>ublic access to strategic information…</a:t>
            </a:r>
          </a:p>
          <a:p>
            <a:pPr lvl="1">
              <a:buClr>
                <a:srgbClr val="00A3DB"/>
              </a:buClr>
              <a:buFont typeface="Wingdings 3" panose="05040102010807070707" pitchFamily="18" charset="2"/>
              <a:buChar char=""/>
            </a:pPr>
            <a:r>
              <a:rPr lang="en-IE" sz="1800" dirty="0" smtClean="0">
                <a:solidFill>
                  <a:srgbClr val="003782"/>
                </a:solidFill>
              </a:rPr>
              <a:t>Matter for Government…</a:t>
            </a:r>
            <a:r>
              <a:rPr lang="en-IE" sz="1800" dirty="0" smtClean="0">
                <a:solidFill>
                  <a:srgbClr val="003782"/>
                </a:solidFill>
              </a:rPr>
              <a:t> </a:t>
            </a:r>
            <a:endParaRPr lang="en-IE" sz="1800" dirty="0" smtClean="0">
              <a:solidFill>
                <a:srgbClr val="003782"/>
              </a:solidFill>
            </a:endParaRPr>
          </a:p>
        </p:txBody>
      </p:sp>
      <p:sp>
        <p:nvSpPr>
          <p:cNvPr id="7" name="Down Arrow Callout 6"/>
          <p:cNvSpPr/>
          <p:nvPr/>
        </p:nvSpPr>
        <p:spPr>
          <a:xfrm rot="5400000">
            <a:off x="2261192" y="3156320"/>
            <a:ext cx="5427175" cy="1231509"/>
          </a:xfrm>
          <a:prstGeom prst="downArrowCallout">
            <a:avLst/>
          </a:prstGeom>
          <a:solidFill>
            <a:srgbClr val="00A3DB"/>
          </a:solidFill>
          <a:ln>
            <a:solidFill>
              <a:srgbClr val="00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 rot="16200000">
            <a:off x="2952975" y="3330979"/>
            <a:ext cx="4887884" cy="6864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IE" sz="3200" b="1" dirty="0" smtClean="0">
                <a:solidFill>
                  <a:schemeClr val="bg1"/>
                </a:solidFill>
              </a:rPr>
              <a:t>Apply Regional Targets (3x6GW?)</a:t>
            </a:r>
            <a:endParaRPr lang="en-IE" sz="3200" b="1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896494" y="1058485"/>
            <a:ext cx="4734063" cy="5371418"/>
            <a:chOff x="5896494" y="1058485"/>
            <a:chExt cx="4734063" cy="53714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96494" y="2446557"/>
              <a:ext cx="2432643" cy="242470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3551" y="1058485"/>
              <a:ext cx="1068863" cy="13008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2911" y="4923910"/>
              <a:ext cx="1204799" cy="150599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00030" y="2412561"/>
              <a:ext cx="2230527" cy="23764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73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49023" y="877199"/>
            <a:ext cx="10008388" cy="5226712"/>
            <a:chOff x="1771112" y="1230404"/>
            <a:chExt cx="8809898" cy="522671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6EDDB20-42F1-724F-99D6-7A0DE007C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1753" y="2299633"/>
              <a:ext cx="4755778" cy="3001152"/>
            </a:xfrm>
            <a:custGeom>
              <a:avLst/>
              <a:gdLst>
                <a:gd name="T0" fmla="*/ 294 w 698"/>
                <a:gd name="T1" fmla="*/ 84 h 439"/>
                <a:gd name="T2" fmla="*/ 447 w 698"/>
                <a:gd name="T3" fmla="*/ 96 h 439"/>
                <a:gd name="T4" fmla="*/ 603 w 698"/>
                <a:gd name="T5" fmla="*/ 145 h 439"/>
                <a:gd name="T6" fmla="*/ 686 w 698"/>
                <a:gd name="T7" fmla="*/ 248 h 439"/>
                <a:gd name="T8" fmla="*/ 578 w 698"/>
                <a:gd name="T9" fmla="*/ 327 h 439"/>
                <a:gd name="T10" fmla="*/ 431 w 698"/>
                <a:gd name="T11" fmla="*/ 359 h 439"/>
                <a:gd name="T12" fmla="*/ 275 w 698"/>
                <a:gd name="T13" fmla="*/ 354 h 439"/>
                <a:gd name="T14" fmla="*/ 125 w 698"/>
                <a:gd name="T15" fmla="*/ 337 h 439"/>
                <a:gd name="T16" fmla="*/ 8 w 698"/>
                <a:gd name="T17" fmla="*/ 241 h 439"/>
                <a:gd name="T18" fmla="*/ 125 w 698"/>
                <a:gd name="T19" fmla="*/ 145 h 439"/>
                <a:gd name="T20" fmla="*/ 294 w 698"/>
                <a:gd name="T21" fmla="*/ 84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8" h="439">
                  <a:moveTo>
                    <a:pt x="294" y="84"/>
                  </a:moveTo>
                  <a:cubicBezTo>
                    <a:pt x="378" y="12"/>
                    <a:pt x="447" y="96"/>
                    <a:pt x="447" y="96"/>
                  </a:cubicBezTo>
                  <a:cubicBezTo>
                    <a:pt x="564" y="27"/>
                    <a:pt x="603" y="145"/>
                    <a:pt x="603" y="145"/>
                  </a:cubicBezTo>
                  <a:cubicBezTo>
                    <a:pt x="603" y="145"/>
                    <a:pt x="698" y="153"/>
                    <a:pt x="686" y="248"/>
                  </a:cubicBezTo>
                  <a:cubicBezTo>
                    <a:pt x="674" y="343"/>
                    <a:pt x="578" y="327"/>
                    <a:pt x="578" y="327"/>
                  </a:cubicBezTo>
                  <a:cubicBezTo>
                    <a:pt x="512" y="419"/>
                    <a:pt x="431" y="359"/>
                    <a:pt x="431" y="359"/>
                  </a:cubicBezTo>
                  <a:cubicBezTo>
                    <a:pt x="340" y="439"/>
                    <a:pt x="275" y="354"/>
                    <a:pt x="275" y="354"/>
                  </a:cubicBezTo>
                  <a:cubicBezTo>
                    <a:pt x="183" y="419"/>
                    <a:pt x="125" y="337"/>
                    <a:pt x="125" y="337"/>
                  </a:cubicBezTo>
                  <a:cubicBezTo>
                    <a:pt x="125" y="337"/>
                    <a:pt x="18" y="354"/>
                    <a:pt x="8" y="241"/>
                  </a:cubicBezTo>
                  <a:cubicBezTo>
                    <a:pt x="0" y="135"/>
                    <a:pt x="125" y="145"/>
                    <a:pt x="125" y="145"/>
                  </a:cubicBezTo>
                  <a:cubicBezTo>
                    <a:pt x="160" y="0"/>
                    <a:pt x="294" y="84"/>
                    <a:pt x="294" y="84"/>
                  </a:cubicBezTo>
                  <a:close/>
                </a:path>
              </a:pathLst>
            </a:custGeom>
            <a:noFill/>
            <a:ln w="127000" cap="flat">
              <a:solidFill>
                <a:srgbClr val="00376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3600" dirty="0">
                <a:latin typeface="Lato Light" panose="020F0502020204030203" pitchFamily="34" charset="0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8D93BD8-1966-704D-9F31-40D2BA7B7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3588" y="2676370"/>
              <a:ext cx="804671" cy="628840"/>
            </a:xfrm>
            <a:custGeom>
              <a:avLst/>
              <a:gdLst>
                <a:gd name="T0" fmla="*/ 118 w 118"/>
                <a:gd name="T1" fmla="*/ 0 h 92"/>
                <a:gd name="T2" fmla="*/ 84 w 118"/>
                <a:gd name="T3" fmla="*/ 57 h 92"/>
                <a:gd name="T4" fmla="*/ 0 w 118"/>
                <a:gd name="T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8" h="92">
                  <a:moveTo>
                    <a:pt x="118" y="0"/>
                  </a:moveTo>
                  <a:cubicBezTo>
                    <a:pt x="118" y="0"/>
                    <a:pt x="89" y="24"/>
                    <a:pt x="84" y="57"/>
                  </a:cubicBezTo>
                  <a:cubicBezTo>
                    <a:pt x="84" y="57"/>
                    <a:pt x="21" y="60"/>
                    <a:pt x="0" y="92"/>
                  </a:cubicBezTo>
                </a:path>
              </a:pathLst>
            </a:custGeom>
            <a:noFill/>
            <a:ln w="63500" cap="sq">
              <a:solidFill>
                <a:srgbClr val="00A3D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3600" dirty="0">
                <a:latin typeface="Lato Light" panose="020F0502020204030203" pitchFamily="34" charset="0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E7213313-9DD0-5649-9DB0-1AAB380BA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278" y="2928472"/>
              <a:ext cx="599254" cy="546694"/>
            </a:xfrm>
            <a:custGeom>
              <a:avLst/>
              <a:gdLst>
                <a:gd name="T0" fmla="*/ 0 w 88"/>
                <a:gd name="T1" fmla="*/ 0 h 80"/>
                <a:gd name="T2" fmla="*/ 12 w 88"/>
                <a:gd name="T3" fmla="*/ 20 h 80"/>
                <a:gd name="T4" fmla="*/ 88 w 88"/>
                <a:gd name="T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80">
                  <a:moveTo>
                    <a:pt x="0" y="0"/>
                  </a:move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43" y="23"/>
                    <a:pt x="88" y="80"/>
                  </a:cubicBezTo>
                </a:path>
              </a:pathLst>
            </a:custGeom>
            <a:solidFill>
              <a:srgbClr val="00A3DB"/>
            </a:solidFill>
            <a:ln w="63500" cap="sq">
              <a:solidFill>
                <a:srgbClr val="00A3DB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3600" dirty="0">
                <a:latin typeface="Lato Light" panose="020F0502020204030203" pitchFamily="34" charset="0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410F59FF-9D50-5944-B760-269F8E845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3195" y="3900058"/>
              <a:ext cx="647421" cy="832788"/>
            </a:xfrm>
            <a:custGeom>
              <a:avLst/>
              <a:gdLst>
                <a:gd name="T0" fmla="*/ 95 w 95"/>
                <a:gd name="T1" fmla="*/ 0 h 122"/>
                <a:gd name="T2" fmla="*/ 0 w 95"/>
                <a:gd name="T3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5" h="122">
                  <a:moveTo>
                    <a:pt x="95" y="0"/>
                  </a:moveTo>
                  <a:cubicBezTo>
                    <a:pt x="95" y="0"/>
                    <a:pt x="95" y="90"/>
                    <a:pt x="0" y="122"/>
                  </a:cubicBezTo>
                </a:path>
              </a:pathLst>
            </a:custGeom>
            <a:noFill/>
            <a:ln w="63500" cap="sq">
              <a:solidFill>
                <a:srgbClr val="00A3D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3600" dirty="0">
                <a:latin typeface="Lato Light" panose="020F0502020204030203" pitchFamily="34" charset="0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62D9B4F5-68B4-BA4D-A0B4-A1C332F93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186" y="4911300"/>
              <a:ext cx="1233924" cy="334248"/>
            </a:xfrm>
            <a:custGeom>
              <a:avLst/>
              <a:gdLst>
                <a:gd name="T0" fmla="*/ 0 w 181"/>
                <a:gd name="T1" fmla="*/ 41 h 49"/>
                <a:gd name="T2" fmla="*/ 52 w 181"/>
                <a:gd name="T3" fmla="*/ 17 h 49"/>
                <a:gd name="T4" fmla="*/ 181 w 181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49">
                  <a:moveTo>
                    <a:pt x="0" y="41"/>
                  </a:moveTo>
                  <a:cubicBezTo>
                    <a:pt x="0" y="41"/>
                    <a:pt x="45" y="25"/>
                    <a:pt x="52" y="17"/>
                  </a:cubicBezTo>
                  <a:cubicBezTo>
                    <a:pt x="52" y="17"/>
                    <a:pt x="120" y="49"/>
                    <a:pt x="181" y="0"/>
                  </a:cubicBezTo>
                </a:path>
              </a:pathLst>
            </a:custGeom>
            <a:noFill/>
            <a:ln w="63500" cap="sq">
              <a:solidFill>
                <a:srgbClr val="00A3D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3600" dirty="0">
                <a:latin typeface="Lato Light" panose="020F0502020204030203" pitchFamily="34" charset="0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441E9087-1721-4C4C-B007-093E4D05B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009" y="4986365"/>
              <a:ext cx="1233924" cy="253519"/>
            </a:xfrm>
            <a:custGeom>
              <a:avLst/>
              <a:gdLst>
                <a:gd name="T0" fmla="*/ 0 w 181"/>
                <a:gd name="T1" fmla="*/ 0 h 37"/>
                <a:gd name="T2" fmla="*/ 127 w 181"/>
                <a:gd name="T3" fmla="*/ 0 h 37"/>
                <a:gd name="T4" fmla="*/ 176 w 181"/>
                <a:gd name="T5" fmla="*/ 28 h 37"/>
                <a:gd name="T6" fmla="*/ 181 w 181"/>
                <a:gd name="T7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37">
                  <a:moveTo>
                    <a:pt x="0" y="0"/>
                  </a:moveTo>
                  <a:cubicBezTo>
                    <a:pt x="0" y="0"/>
                    <a:pt x="57" y="37"/>
                    <a:pt x="127" y="0"/>
                  </a:cubicBezTo>
                  <a:cubicBezTo>
                    <a:pt x="127" y="0"/>
                    <a:pt x="146" y="17"/>
                    <a:pt x="176" y="28"/>
                  </a:cubicBezTo>
                  <a:cubicBezTo>
                    <a:pt x="178" y="29"/>
                    <a:pt x="180" y="29"/>
                    <a:pt x="181" y="30"/>
                  </a:cubicBezTo>
                </a:path>
              </a:pathLst>
            </a:custGeom>
            <a:solidFill>
              <a:srgbClr val="FFFFFF"/>
            </a:solidFill>
            <a:ln w="63500" cap="sq">
              <a:solidFill>
                <a:srgbClr val="00A3DB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3600" dirty="0">
                <a:latin typeface="Lato Light" panose="020F0502020204030203" pitchFamily="34" charset="0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B6C31BCF-7EFF-3F4E-A35A-8D39305A6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419" y="3900058"/>
              <a:ext cx="933589" cy="943260"/>
            </a:xfrm>
            <a:custGeom>
              <a:avLst/>
              <a:gdLst>
                <a:gd name="T0" fmla="*/ 5 w 137"/>
                <a:gd name="T1" fmla="*/ 0 h 138"/>
                <a:gd name="T2" fmla="*/ 137 w 137"/>
                <a:gd name="T3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7" h="138">
                  <a:moveTo>
                    <a:pt x="5" y="0"/>
                  </a:moveTo>
                  <a:cubicBezTo>
                    <a:pt x="5" y="0"/>
                    <a:pt x="0" y="122"/>
                    <a:pt x="137" y="138"/>
                  </a:cubicBezTo>
                </a:path>
              </a:pathLst>
            </a:custGeom>
            <a:noFill/>
            <a:ln w="63500" cap="sq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3600" dirty="0">
                <a:latin typeface="Lato Light" panose="020F0502020204030203" pitchFamily="34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2B87C4F-26EF-5941-A60C-1433B5EF0024}"/>
                </a:ext>
              </a:extLst>
            </p:cNvPr>
            <p:cNvCxnSpPr/>
            <p:nvPr/>
          </p:nvCxnSpPr>
          <p:spPr>
            <a:xfrm flipH="1">
              <a:off x="3176597" y="4465972"/>
              <a:ext cx="396669" cy="152961"/>
            </a:xfrm>
            <a:prstGeom prst="straightConnector1">
              <a:avLst/>
            </a:prstGeom>
            <a:ln w="63500">
              <a:solidFill>
                <a:srgbClr val="00A3D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5F68EFB-795D-2340-A5D4-43B74E8160DB}"/>
                </a:ext>
              </a:extLst>
            </p:cNvPr>
            <p:cNvCxnSpPr/>
            <p:nvPr/>
          </p:nvCxnSpPr>
          <p:spPr>
            <a:xfrm flipH="1">
              <a:off x="5052011" y="5103918"/>
              <a:ext cx="85000" cy="382403"/>
            </a:xfrm>
            <a:prstGeom prst="straightConnector1">
              <a:avLst/>
            </a:prstGeom>
            <a:ln w="63500">
              <a:solidFill>
                <a:srgbClr val="00A3D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C12EDED-6A56-874C-9279-F50185225526}"/>
                </a:ext>
              </a:extLst>
            </p:cNvPr>
            <p:cNvCxnSpPr/>
            <p:nvPr/>
          </p:nvCxnSpPr>
          <p:spPr>
            <a:xfrm>
              <a:off x="8477531" y="4330615"/>
              <a:ext cx="395252" cy="331416"/>
            </a:xfrm>
            <a:prstGeom prst="straightConnector1">
              <a:avLst/>
            </a:prstGeom>
            <a:ln w="63500">
              <a:solidFill>
                <a:srgbClr val="00A3D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691">
              <a:extLst>
                <a:ext uri="{FF2B5EF4-FFF2-40B4-BE49-F238E27FC236}">
                  <a16:creationId xmlns:a16="http://schemas.microsoft.com/office/drawing/2014/main" id="{73FC396D-F7A3-C645-8868-3D34CADAB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195" y="4496322"/>
              <a:ext cx="390722" cy="443020"/>
            </a:xfrm>
            <a:custGeom>
              <a:avLst/>
              <a:gdLst>
                <a:gd name="T0" fmla="*/ 105149 w 259995"/>
                <a:gd name="T1" fmla="*/ 200801 h 294916"/>
                <a:gd name="T2" fmla="*/ 154842 w 259995"/>
                <a:gd name="T3" fmla="*/ 200801 h 294916"/>
                <a:gd name="T4" fmla="*/ 100827 w 259995"/>
                <a:gd name="T5" fmla="*/ 178530 h 294916"/>
                <a:gd name="T6" fmla="*/ 89664 w 259995"/>
                <a:gd name="T7" fmla="*/ 169550 h 294916"/>
                <a:gd name="T8" fmla="*/ 170326 w 259995"/>
                <a:gd name="T9" fmla="*/ 169550 h 294916"/>
                <a:gd name="T10" fmla="*/ 80661 w 259995"/>
                <a:gd name="T11" fmla="*/ 151948 h 294916"/>
                <a:gd name="T12" fmla="*/ 26621 w 259995"/>
                <a:gd name="T13" fmla="*/ 115711 h 294916"/>
                <a:gd name="T14" fmla="*/ 18562 w 259995"/>
                <a:gd name="T15" fmla="*/ 118886 h 294916"/>
                <a:gd name="T16" fmla="*/ 160129 w 259995"/>
                <a:gd name="T17" fmla="*/ 98425 h 294916"/>
                <a:gd name="T18" fmla="*/ 160129 w 259995"/>
                <a:gd name="T19" fmla="*/ 125052 h 294916"/>
                <a:gd name="T20" fmla="*/ 142729 w 259995"/>
                <a:gd name="T21" fmla="*/ 116057 h 294916"/>
                <a:gd name="T22" fmla="*/ 160129 w 259995"/>
                <a:gd name="T23" fmla="*/ 98425 h 294916"/>
                <a:gd name="T24" fmla="*/ 102541 w 259995"/>
                <a:gd name="T25" fmla="*/ 116057 h 294916"/>
                <a:gd name="T26" fmla="*/ 115679 w 259995"/>
                <a:gd name="T27" fmla="*/ 125052 h 294916"/>
                <a:gd name="T28" fmla="*/ 93663 w 259995"/>
                <a:gd name="T29" fmla="*/ 102743 h 294916"/>
                <a:gd name="T30" fmla="*/ 26621 w 259995"/>
                <a:gd name="T31" fmla="*/ 88899 h 294916"/>
                <a:gd name="T32" fmla="*/ 21859 w 259995"/>
                <a:gd name="T33" fmla="*/ 84137 h 294916"/>
                <a:gd name="T34" fmla="*/ 237947 w 259995"/>
                <a:gd name="T35" fmla="*/ 103212 h 294916"/>
                <a:gd name="T36" fmla="*/ 237947 w 259995"/>
                <a:gd name="T37" fmla="*/ 66675 h 294916"/>
                <a:gd name="T38" fmla="*/ 215900 w 259995"/>
                <a:gd name="T39" fmla="*/ 89693 h 294916"/>
                <a:gd name="T40" fmla="*/ 25156 w 259995"/>
                <a:gd name="T41" fmla="*/ 58914 h 294916"/>
                <a:gd name="T42" fmla="*/ 21859 w 259995"/>
                <a:gd name="T43" fmla="*/ 66322 h 294916"/>
                <a:gd name="T44" fmla="*/ 18562 w 259995"/>
                <a:gd name="T45" fmla="*/ 58914 h 294916"/>
                <a:gd name="T46" fmla="*/ 164745 w 259995"/>
                <a:gd name="T47" fmla="*/ 56648 h 294916"/>
                <a:gd name="T48" fmla="*/ 155868 w 259995"/>
                <a:gd name="T49" fmla="*/ 74403 h 294916"/>
                <a:gd name="T50" fmla="*/ 138113 w 259995"/>
                <a:gd name="T51" fmla="*/ 56648 h 294916"/>
                <a:gd name="T52" fmla="*/ 115679 w 259995"/>
                <a:gd name="T53" fmla="*/ 52387 h 294916"/>
                <a:gd name="T54" fmla="*/ 102541 w 259995"/>
                <a:gd name="T55" fmla="*/ 61265 h 294916"/>
                <a:gd name="T56" fmla="*/ 93663 w 259995"/>
                <a:gd name="T57" fmla="*/ 74403 h 294916"/>
                <a:gd name="T58" fmla="*/ 22326 w 259995"/>
                <a:gd name="T59" fmla="*/ 22271 h 294916"/>
                <a:gd name="T60" fmla="*/ 22326 w 259995"/>
                <a:gd name="T61" fmla="*/ 156259 h 294916"/>
                <a:gd name="T62" fmla="*/ 22326 w 259995"/>
                <a:gd name="T63" fmla="*/ 22271 h 294916"/>
                <a:gd name="T64" fmla="*/ 80661 w 259995"/>
                <a:gd name="T65" fmla="*/ 26582 h 294916"/>
                <a:gd name="T66" fmla="*/ 170326 w 259995"/>
                <a:gd name="T67" fmla="*/ 8621 h 294916"/>
                <a:gd name="T68" fmla="*/ 170326 w 259995"/>
                <a:gd name="T69" fmla="*/ 0 h 294916"/>
                <a:gd name="T70" fmla="*/ 259990 w 259995"/>
                <a:gd name="T71" fmla="*/ 35562 h 294916"/>
                <a:gd name="T72" fmla="*/ 250988 w 259995"/>
                <a:gd name="T73" fmla="*/ 62503 h 294916"/>
                <a:gd name="T74" fmla="*/ 223980 w 259995"/>
                <a:gd name="T75" fmla="*/ 22271 h 294916"/>
                <a:gd name="T76" fmla="*/ 215338 w 259995"/>
                <a:gd name="T77" fmla="*/ 62503 h 294916"/>
                <a:gd name="T78" fmla="*/ 188331 w 259995"/>
                <a:gd name="T79" fmla="*/ 31252 h 294916"/>
                <a:gd name="T80" fmla="*/ 72019 w 259995"/>
                <a:gd name="T81" fmla="*/ 31252 h 294916"/>
                <a:gd name="T82" fmla="*/ 44652 w 259995"/>
                <a:gd name="T83" fmla="*/ 156259 h 294916"/>
                <a:gd name="T84" fmla="*/ 76340 w 259995"/>
                <a:gd name="T85" fmla="*/ 142968 h 294916"/>
                <a:gd name="T86" fmla="*/ 188331 w 259995"/>
                <a:gd name="T87" fmla="*/ 156259 h 294916"/>
                <a:gd name="T88" fmla="*/ 219659 w 259995"/>
                <a:gd name="T89" fmla="*/ 111716 h 294916"/>
                <a:gd name="T90" fmla="*/ 237664 w 259995"/>
                <a:gd name="T91" fmla="*/ 156259 h 294916"/>
                <a:gd name="T92" fmla="*/ 255669 w 259995"/>
                <a:gd name="T93" fmla="*/ 111716 h 294916"/>
                <a:gd name="T94" fmla="*/ 237664 w 259995"/>
                <a:gd name="T95" fmla="*/ 165239 h 294916"/>
                <a:gd name="T96" fmla="*/ 168165 w 259995"/>
                <a:gd name="T97" fmla="*/ 178530 h 294916"/>
                <a:gd name="T98" fmla="*/ 150161 w 259995"/>
                <a:gd name="T99" fmla="*/ 210141 h 294916"/>
                <a:gd name="T100" fmla="*/ 141158 w 259995"/>
                <a:gd name="T101" fmla="*/ 290605 h 294916"/>
                <a:gd name="T102" fmla="*/ 118832 w 259995"/>
                <a:gd name="T103" fmla="*/ 272645 h 294916"/>
                <a:gd name="T104" fmla="*/ 109830 w 259995"/>
                <a:gd name="T105" fmla="*/ 210141 h 294916"/>
                <a:gd name="T106" fmla="*/ 91824 w 259995"/>
                <a:gd name="T107" fmla="*/ 178530 h 294916"/>
                <a:gd name="T108" fmla="*/ 22326 w 259995"/>
                <a:gd name="T109" fmla="*/ 165239 h 294916"/>
                <a:gd name="T110" fmla="*/ 22326 w 259995"/>
                <a:gd name="T111" fmla="*/ 13291 h 294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9995" h="294916">
                  <a:moveTo>
                    <a:pt x="100827" y="178530"/>
                  </a:moveTo>
                  <a:lnTo>
                    <a:pt x="100827" y="196491"/>
                  </a:lnTo>
                  <a:cubicBezTo>
                    <a:pt x="100827" y="199005"/>
                    <a:pt x="102988" y="200801"/>
                    <a:pt x="105149" y="200801"/>
                  </a:cubicBezTo>
                  <a:lnTo>
                    <a:pt x="114511" y="200801"/>
                  </a:lnTo>
                  <a:lnTo>
                    <a:pt x="145839" y="200801"/>
                  </a:lnTo>
                  <a:lnTo>
                    <a:pt x="154842" y="200801"/>
                  </a:lnTo>
                  <a:cubicBezTo>
                    <a:pt x="157002" y="200801"/>
                    <a:pt x="159163" y="199005"/>
                    <a:pt x="159163" y="196491"/>
                  </a:cubicBezTo>
                  <a:lnTo>
                    <a:pt x="159163" y="178530"/>
                  </a:lnTo>
                  <a:lnTo>
                    <a:pt x="100827" y="178530"/>
                  </a:lnTo>
                  <a:close/>
                  <a:moveTo>
                    <a:pt x="80661" y="151948"/>
                  </a:moveTo>
                  <a:lnTo>
                    <a:pt x="80661" y="160929"/>
                  </a:lnTo>
                  <a:cubicBezTo>
                    <a:pt x="80661" y="165598"/>
                    <a:pt x="84623" y="169550"/>
                    <a:pt x="89664" y="169550"/>
                  </a:cubicBezTo>
                  <a:lnTo>
                    <a:pt x="96506" y="169550"/>
                  </a:lnTo>
                  <a:lnTo>
                    <a:pt x="163484" y="169550"/>
                  </a:lnTo>
                  <a:lnTo>
                    <a:pt x="170326" y="169550"/>
                  </a:lnTo>
                  <a:cubicBezTo>
                    <a:pt x="175367" y="169550"/>
                    <a:pt x="179328" y="165598"/>
                    <a:pt x="179328" y="160929"/>
                  </a:cubicBezTo>
                  <a:lnTo>
                    <a:pt x="179328" y="151948"/>
                  </a:lnTo>
                  <a:lnTo>
                    <a:pt x="80661" y="151948"/>
                  </a:lnTo>
                  <a:close/>
                  <a:moveTo>
                    <a:pt x="18562" y="112889"/>
                  </a:moveTo>
                  <a:cubicBezTo>
                    <a:pt x="20394" y="111125"/>
                    <a:pt x="23324" y="111125"/>
                    <a:pt x="25156" y="112889"/>
                  </a:cubicBezTo>
                  <a:cubicBezTo>
                    <a:pt x="25889" y="113595"/>
                    <a:pt x="26621" y="114653"/>
                    <a:pt x="26621" y="115711"/>
                  </a:cubicBezTo>
                  <a:cubicBezTo>
                    <a:pt x="26621" y="116770"/>
                    <a:pt x="25889" y="118181"/>
                    <a:pt x="25156" y="118886"/>
                  </a:cubicBezTo>
                  <a:cubicBezTo>
                    <a:pt x="24423" y="119945"/>
                    <a:pt x="23324" y="120297"/>
                    <a:pt x="21859" y="120297"/>
                  </a:cubicBezTo>
                  <a:cubicBezTo>
                    <a:pt x="20760" y="120297"/>
                    <a:pt x="19661" y="119945"/>
                    <a:pt x="18562" y="118886"/>
                  </a:cubicBezTo>
                  <a:cubicBezTo>
                    <a:pt x="17829" y="118181"/>
                    <a:pt x="17463" y="116770"/>
                    <a:pt x="17463" y="115711"/>
                  </a:cubicBezTo>
                  <a:cubicBezTo>
                    <a:pt x="17463" y="114653"/>
                    <a:pt x="17829" y="113595"/>
                    <a:pt x="18562" y="112889"/>
                  </a:cubicBezTo>
                  <a:close/>
                  <a:moveTo>
                    <a:pt x="160129" y="98425"/>
                  </a:moveTo>
                  <a:cubicBezTo>
                    <a:pt x="162615" y="98425"/>
                    <a:pt x="164745" y="100224"/>
                    <a:pt x="164745" y="102743"/>
                  </a:cubicBezTo>
                  <a:lnTo>
                    <a:pt x="164745" y="120734"/>
                  </a:lnTo>
                  <a:cubicBezTo>
                    <a:pt x="164745" y="123253"/>
                    <a:pt x="162615" y="125052"/>
                    <a:pt x="160129" y="125052"/>
                  </a:cubicBezTo>
                  <a:lnTo>
                    <a:pt x="142729" y="125052"/>
                  </a:lnTo>
                  <a:cubicBezTo>
                    <a:pt x="140244" y="125052"/>
                    <a:pt x="138113" y="123253"/>
                    <a:pt x="138113" y="120734"/>
                  </a:cubicBezTo>
                  <a:cubicBezTo>
                    <a:pt x="138113" y="117856"/>
                    <a:pt x="140244" y="116057"/>
                    <a:pt x="142729" y="116057"/>
                  </a:cubicBezTo>
                  <a:lnTo>
                    <a:pt x="155868" y="116057"/>
                  </a:lnTo>
                  <a:lnTo>
                    <a:pt x="155868" y="102743"/>
                  </a:lnTo>
                  <a:cubicBezTo>
                    <a:pt x="155868" y="100224"/>
                    <a:pt x="157998" y="98425"/>
                    <a:pt x="160129" y="98425"/>
                  </a:cubicBezTo>
                  <a:close/>
                  <a:moveTo>
                    <a:pt x="98279" y="98425"/>
                  </a:moveTo>
                  <a:cubicBezTo>
                    <a:pt x="100765" y="98425"/>
                    <a:pt x="102541" y="100224"/>
                    <a:pt x="102541" y="102743"/>
                  </a:cubicBezTo>
                  <a:lnTo>
                    <a:pt x="102541" y="116057"/>
                  </a:lnTo>
                  <a:lnTo>
                    <a:pt x="115679" y="116057"/>
                  </a:lnTo>
                  <a:cubicBezTo>
                    <a:pt x="118520" y="116057"/>
                    <a:pt x="120295" y="117856"/>
                    <a:pt x="120295" y="120734"/>
                  </a:cubicBezTo>
                  <a:cubicBezTo>
                    <a:pt x="120295" y="123253"/>
                    <a:pt x="118520" y="125052"/>
                    <a:pt x="115679" y="125052"/>
                  </a:cubicBezTo>
                  <a:lnTo>
                    <a:pt x="98279" y="125052"/>
                  </a:lnTo>
                  <a:cubicBezTo>
                    <a:pt x="95794" y="125052"/>
                    <a:pt x="93663" y="123253"/>
                    <a:pt x="93663" y="120734"/>
                  </a:cubicBezTo>
                  <a:lnTo>
                    <a:pt x="93663" y="102743"/>
                  </a:lnTo>
                  <a:cubicBezTo>
                    <a:pt x="93663" y="100224"/>
                    <a:pt x="95794" y="98425"/>
                    <a:pt x="98279" y="98425"/>
                  </a:cubicBezTo>
                  <a:close/>
                  <a:moveTo>
                    <a:pt x="21859" y="84137"/>
                  </a:moveTo>
                  <a:cubicBezTo>
                    <a:pt x="24423" y="84137"/>
                    <a:pt x="26621" y="86335"/>
                    <a:pt x="26621" y="88899"/>
                  </a:cubicBezTo>
                  <a:cubicBezTo>
                    <a:pt x="26621" y="91098"/>
                    <a:pt x="24423" y="93296"/>
                    <a:pt x="21859" y="93296"/>
                  </a:cubicBezTo>
                  <a:cubicBezTo>
                    <a:pt x="19661" y="93296"/>
                    <a:pt x="17463" y="91098"/>
                    <a:pt x="17463" y="88899"/>
                  </a:cubicBezTo>
                  <a:cubicBezTo>
                    <a:pt x="17463" y="86335"/>
                    <a:pt x="19661" y="84137"/>
                    <a:pt x="21859" y="84137"/>
                  </a:cubicBezTo>
                  <a:close/>
                  <a:moveTo>
                    <a:pt x="237947" y="75809"/>
                  </a:moveTo>
                  <a:cubicBezTo>
                    <a:pt x="230480" y="75809"/>
                    <a:pt x="224435" y="81655"/>
                    <a:pt x="224435" y="89693"/>
                  </a:cubicBezTo>
                  <a:cubicBezTo>
                    <a:pt x="224435" y="97001"/>
                    <a:pt x="230480" y="103212"/>
                    <a:pt x="237947" y="103212"/>
                  </a:cubicBezTo>
                  <a:cubicBezTo>
                    <a:pt x="245059" y="103212"/>
                    <a:pt x="251105" y="97001"/>
                    <a:pt x="251105" y="89693"/>
                  </a:cubicBezTo>
                  <a:cubicBezTo>
                    <a:pt x="251105" y="81655"/>
                    <a:pt x="245059" y="75809"/>
                    <a:pt x="237947" y="75809"/>
                  </a:cubicBezTo>
                  <a:close/>
                  <a:moveTo>
                    <a:pt x="237947" y="66675"/>
                  </a:moveTo>
                  <a:cubicBezTo>
                    <a:pt x="250038" y="66675"/>
                    <a:pt x="259995" y="76905"/>
                    <a:pt x="259995" y="89693"/>
                  </a:cubicBezTo>
                  <a:cubicBezTo>
                    <a:pt x="259995" y="102116"/>
                    <a:pt x="250038" y="112347"/>
                    <a:pt x="237947" y="112347"/>
                  </a:cubicBezTo>
                  <a:cubicBezTo>
                    <a:pt x="225501" y="112347"/>
                    <a:pt x="215900" y="102116"/>
                    <a:pt x="215900" y="89693"/>
                  </a:cubicBezTo>
                  <a:cubicBezTo>
                    <a:pt x="215900" y="76905"/>
                    <a:pt x="225501" y="66675"/>
                    <a:pt x="237947" y="66675"/>
                  </a:cubicBezTo>
                  <a:close/>
                  <a:moveTo>
                    <a:pt x="18562" y="58914"/>
                  </a:moveTo>
                  <a:cubicBezTo>
                    <a:pt x="20394" y="57150"/>
                    <a:pt x="23691" y="57150"/>
                    <a:pt x="25156" y="58914"/>
                  </a:cubicBezTo>
                  <a:cubicBezTo>
                    <a:pt x="25889" y="59619"/>
                    <a:pt x="26621" y="61030"/>
                    <a:pt x="26621" y="62089"/>
                  </a:cubicBezTo>
                  <a:cubicBezTo>
                    <a:pt x="26621" y="63147"/>
                    <a:pt x="25889" y="64205"/>
                    <a:pt x="25156" y="64911"/>
                  </a:cubicBezTo>
                  <a:cubicBezTo>
                    <a:pt x="24423" y="65969"/>
                    <a:pt x="23324" y="66322"/>
                    <a:pt x="21859" y="66322"/>
                  </a:cubicBezTo>
                  <a:cubicBezTo>
                    <a:pt x="20760" y="66322"/>
                    <a:pt x="19661" y="65969"/>
                    <a:pt x="18562" y="64911"/>
                  </a:cubicBezTo>
                  <a:cubicBezTo>
                    <a:pt x="17829" y="64205"/>
                    <a:pt x="17463" y="63147"/>
                    <a:pt x="17463" y="62089"/>
                  </a:cubicBezTo>
                  <a:cubicBezTo>
                    <a:pt x="17463" y="61030"/>
                    <a:pt x="17829" y="59619"/>
                    <a:pt x="18562" y="58914"/>
                  </a:cubicBezTo>
                  <a:close/>
                  <a:moveTo>
                    <a:pt x="142729" y="52387"/>
                  </a:moveTo>
                  <a:lnTo>
                    <a:pt x="160129" y="52387"/>
                  </a:lnTo>
                  <a:cubicBezTo>
                    <a:pt x="162615" y="52387"/>
                    <a:pt x="164745" y="54162"/>
                    <a:pt x="164745" y="56648"/>
                  </a:cubicBezTo>
                  <a:lnTo>
                    <a:pt x="164745" y="74403"/>
                  </a:lnTo>
                  <a:cubicBezTo>
                    <a:pt x="164745" y="76889"/>
                    <a:pt x="162615" y="79020"/>
                    <a:pt x="160129" y="79020"/>
                  </a:cubicBezTo>
                  <a:cubicBezTo>
                    <a:pt x="157998" y="79020"/>
                    <a:pt x="155868" y="76889"/>
                    <a:pt x="155868" y="74403"/>
                  </a:cubicBezTo>
                  <a:lnTo>
                    <a:pt x="155868" y="61265"/>
                  </a:lnTo>
                  <a:lnTo>
                    <a:pt x="142729" y="61265"/>
                  </a:lnTo>
                  <a:cubicBezTo>
                    <a:pt x="140244" y="61265"/>
                    <a:pt x="138113" y="59134"/>
                    <a:pt x="138113" y="56648"/>
                  </a:cubicBezTo>
                  <a:cubicBezTo>
                    <a:pt x="138113" y="54162"/>
                    <a:pt x="140244" y="52387"/>
                    <a:pt x="142729" y="52387"/>
                  </a:cubicBezTo>
                  <a:close/>
                  <a:moveTo>
                    <a:pt x="98279" y="52387"/>
                  </a:moveTo>
                  <a:lnTo>
                    <a:pt x="115679" y="52387"/>
                  </a:lnTo>
                  <a:cubicBezTo>
                    <a:pt x="118520" y="52387"/>
                    <a:pt x="120295" y="54162"/>
                    <a:pt x="120295" y="56648"/>
                  </a:cubicBezTo>
                  <a:cubicBezTo>
                    <a:pt x="120295" y="59134"/>
                    <a:pt x="118520" y="61265"/>
                    <a:pt x="115679" y="61265"/>
                  </a:cubicBezTo>
                  <a:lnTo>
                    <a:pt x="102541" y="61265"/>
                  </a:lnTo>
                  <a:lnTo>
                    <a:pt x="102541" y="74403"/>
                  </a:lnTo>
                  <a:cubicBezTo>
                    <a:pt x="102541" y="76889"/>
                    <a:pt x="100765" y="79020"/>
                    <a:pt x="98279" y="79020"/>
                  </a:cubicBezTo>
                  <a:cubicBezTo>
                    <a:pt x="95794" y="79020"/>
                    <a:pt x="93663" y="76889"/>
                    <a:pt x="93663" y="74403"/>
                  </a:cubicBezTo>
                  <a:lnTo>
                    <a:pt x="93663" y="56648"/>
                  </a:lnTo>
                  <a:cubicBezTo>
                    <a:pt x="93663" y="54162"/>
                    <a:pt x="95794" y="52387"/>
                    <a:pt x="98279" y="52387"/>
                  </a:cubicBezTo>
                  <a:close/>
                  <a:moveTo>
                    <a:pt x="22326" y="22271"/>
                  </a:moveTo>
                  <a:cubicBezTo>
                    <a:pt x="14764" y="22271"/>
                    <a:pt x="9002" y="28019"/>
                    <a:pt x="9002" y="35562"/>
                  </a:cubicBezTo>
                  <a:lnTo>
                    <a:pt x="9002" y="142968"/>
                  </a:lnTo>
                  <a:cubicBezTo>
                    <a:pt x="9002" y="150152"/>
                    <a:pt x="14764" y="156259"/>
                    <a:pt x="22326" y="156259"/>
                  </a:cubicBezTo>
                  <a:lnTo>
                    <a:pt x="36009" y="156259"/>
                  </a:lnTo>
                  <a:lnTo>
                    <a:pt x="36009" y="22271"/>
                  </a:lnTo>
                  <a:lnTo>
                    <a:pt x="22326" y="22271"/>
                  </a:lnTo>
                  <a:close/>
                  <a:moveTo>
                    <a:pt x="89664" y="8621"/>
                  </a:moveTo>
                  <a:cubicBezTo>
                    <a:pt x="84623" y="8621"/>
                    <a:pt x="80661" y="12572"/>
                    <a:pt x="80661" y="17601"/>
                  </a:cubicBezTo>
                  <a:lnTo>
                    <a:pt x="80661" y="26582"/>
                  </a:lnTo>
                  <a:lnTo>
                    <a:pt x="179328" y="26582"/>
                  </a:lnTo>
                  <a:lnTo>
                    <a:pt x="179328" y="17601"/>
                  </a:lnTo>
                  <a:cubicBezTo>
                    <a:pt x="179328" y="12572"/>
                    <a:pt x="175367" y="8621"/>
                    <a:pt x="170326" y="8621"/>
                  </a:cubicBezTo>
                  <a:lnTo>
                    <a:pt x="89664" y="8621"/>
                  </a:lnTo>
                  <a:close/>
                  <a:moveTo>
                    <a:pt x="89664" y="0"/>
                  </a:moveTo>
                  <a:lnTo>
                    <a:pt x="170326" y="0"/>
                  </a:lnTo>
                  <a:cubicBezTo>
                    <a:pt x="178608" y="0"/>
                    <a:pt x="185810" y="5388"/>
                    <a:pt x="187611" y="13291"/>
                  </a:cubicBezTo>
                  <a:lnTo>
                    <a:pt x="237664" y="13291"/>
                  </a:lnTo>
                  <a:cubicBezTo>
                    <a:pt x="249907" y="13291"/>
                    <a:pt x="259990" y="23349"/>
                    <a:pt x="259990" y="35562"/>
                  </a:cubicBezTo>
                  <a:lnTo>
                    <a:pt x="259990" y="62503"/>
                  </a:lnTo>
                  <a:cubicBezTo>
                    <a:pt x="259990" y="65018"/>
                    <a:pt x="257830" y="66814"/>
                    <a:pt x="255669" y="66814"/>
                  </a:cubicBezTo>
                  <a:cubicBezTo>
                    <a:pt x="253148" y="66814"/>
                    <a:pt x="250988" y="65018"/>
                    <a:pt x="250988" y="62503"/>
                  </a:cubicBezTo>
                  <a:lnTo>
                    <a:pt x="250988" y="35562"/>
                  </a:lnTo>
                  <a:cubicBezTo>
                    <a:pt x="250988" y="28019"/>
                    <a:pt x="244866" y="22271"/>
                    <a:pt x="237664" y="22271"/>
                  </a:cubicBezTo>
                  <a:lnTo>
                    <a:pt x="223980" y="22271"/>
                  </a:lnTo>
                  <a:lnTo>
                    <a:pt x="223980" y="62503"/>
                  </a:lnTo>
                  <a:cubicBezTo>
                    <a:pt x="223980" y="65018"/>
                    <a:pt x="222180" y="66814"/>
                    <a:pt x="219659" y="66814"/>
                  </a:cubicBezTo>
                  <a:cubicBezTo>
                    <a:pt x="217139" y="66814"/>
                    <a:pt x="215338" y="65018"/>
                    <a:pt x="215338" y="62503"/>
                  </a:cubicBezTo>
                  <a:lnTo>
                    <a:pt x="215338" y="22271"/>
                  </a:lnTo>
                  <a:lnTo>
                    <a:pt x="188331" y="22271"/>
                  </a:lnTo>
                  <a:lnTo>
                    <a:pt x="188331" y="31252"/>
                  </a:lnTo>
                  <a:cubicBezTo>
                    <a:pt x="188331" y="33766"/>
                    <a:pt x="186170" y="35562"/>
                    <a:pt x="183650" y="35562"/>
                  </a:cubicBezTo>
                  <a:lnTo>
                    <a:pt x="76340" y="35562"/>
                  </a:lnTo>
                  <a:cubicBezTo>
                    <a:pt x="73820" y="35562"/>
                    <a:pt x="72019" y="33766"/>
                    <a:pt x="72019" y="31252"/>
                  </a:cubicBezTo>
                  <a:lnTo>
                    <a:pt x="72019" y="22271"/>
                  </a:lnTo>
                  <a:lnTo>
                    <a:pt x="44652" y="22271"/>
                  </a:lnTo>
                  <a:lnTo>
                    <a:pt x="44652" y="156259"/>
                  </a:lnTo>
                  <a:lnTo>
                    <a:pt x="72019" y="156259"/>
                  </a:lnTo>
                  <a:lnTo>
                    <a:pt x="72019" y="147278"/>
                  </a:lnTo>
                  <a:cubicBezTo>
                    <a:pt x="72019" y="144764"/>
                    <a:pt x="73820" y="142968"/>
                    <a:pt x="76340" y="142968"/>
                  </a:cubicBezTo>
                  <a:lnTo>
                    <a:pt x="183650" y="142968"/>
                  </a:lnTo>
                  <a:cubicBezTo>
                    <a:pt x="186170" y="142968"/>
                    <a:pt x="188331" y="144764"/>
                    <a:pt x="188331" y="147278"/>
                  </a:cubicBezTo>
                  <a:lnTo>
                    <a:pt x="188331" y="156259"/>
                  </a:lnTo>
                  <a:lnTo>
                    <a:pt x="215338" y="156259"/>
                  </a:lnTo>
                  <a:lnTo>
                    <a:pt x="215338" y="116027"/>
                  </a:lnTo>
                  <a:cubicBezTo>
                    <a:pt x="215338" y="113512"/>
                    <a:pt x="217139" y="111716"/>
                    <a:pt x="219659" y="111716"/>
                  </a:cubicBezTo>
                  <a:cubicBezTo>
                    <a:pt x="222180" y="111716"/>
                    <a:pt x="223980" y="113512"/>
                    <a:pt x="223980" y="116027"/>
                  </a:cubicBezTo>
                  <a:lnTo>
                    <a:pt x="223980" y="156259"/>
                  </a:lnTo>
                  <a:lnTo>
                    <a:pt x="237664" y="156259"/>
                  </a:lnTo>
                  <a:cubicBezTo>
                    <a:pt x="244866" y="156259"/>
                    <a:pt x="250988" y="150152"/>
                    <a:pt x="250988" y="142968"/>
                  </a:cubicBezTo>
                  <a:lnTo>
                    <a:pt x="250988" y="116027"/>
                  </a:lnTo>
                  <a:cubicBezTo>
                    <a:pt x="250988" y="113512"/>
                    <a:pt x="253148" y="111716"/>
                    <a:pt x="255669" y="111716"/>
                  </a:cubicBezTo>
                  <a:cubicBezTo>
                    <a:pt x="257830" y="111716"/>
                    <a:pt x="259990" y="113512"/>
                    <a:pt x="259990" y="116027"/>
                  </a:cubicBezTo>
                  <a:lnTo>
                    <a:pt x="259990" y="142968"/>
                  </a:lnTo>
                  <a:cubicBezTo>
                    <a:pt x="259990" y="155181"/>
                    <a:pt x="249907" y="165239"/>
                    <a:pt x="237664" y="165239"/>
                  </a:cubicBezTo>
                  <a:lnTo>
                    <a:pt x="187611" y="165239"/>
                  </a:lnTo>
                  <a:cubicBezTo>
                    <a:pt x="185810" y="172783"/>
                    <a:pt x="178608" y="178530"/>
                    <a:pt x="170326" y="178530"/>
                  </a:cubicBezTo>
                  <a:lnTo>
                    <a:pt x="168165" y="178530"/>
                  </a:lnTo>
                  <a:lnTo>
                    <a:pt x="168165" y="196491"/>
                  </a:lnTo>
                  <a:cubicBezTo>
                    <a:pt x="168165" y="204034"/>
                    <a:pt x="162044" y="210141"/>
                    <a:pt x="154842" y="210141"/>
                  </a:cubicBezTo>
                  <a:lnTo>
                    <a:pt x="150161" y="210141"/>
                  </a:lnTo>
                  <a:lnTo>
                    <a:pt x="150161" y="290605"/>
                  </a:lnTo>
                  <a:cubicBezTo>
                    <a:pt x="150161" y="292761"/>
                    <a:pt x="148360" y="294916"/>
                    <a:pt x="145839" y="294916"/>
                  </a:cubicBezTo>
                  <a:cubicBezTo>
                    <a:pt x="143319" y="294916"/>
                    <a:pt x="141158" y="292761"/>
                    <a:pt x="141158" y="290605"/>
                  </a:cubicBezTo>
                  <a:lnTo>
                    <a:pt x="141158" y="210141"/>
                  </a:lnTo>
                  <a:lnTo>
                    <a:pt x="118832" y="210141"/>
                  </a:lnTo>
                  <a:lnTo>
                    <a:pt x="118832" y="272645"/>
                  </a:lnTo>
                  <a:cubicBezTo>
                    <a:pt x="118832" y="275159"/>
                    <a:pt x="117032" y="276955"/>
                    <a:pt x="114511" y="276955"/>
                  </a:cubicBezTo>
                  <a:cubicBezTo>
                    <a:pt x="111990" y="276955"/>
                    <a:pt x="109830" y="275159"/>
                    <a:pt x="109830" y="272645"/>
                  </a:cubicBezTo>
                  <a:lnTo>
                    <a:pt x="109830" y="210141"/>
                  </a:lnTo>
                  <a:lnTo>
                    <a:pt x="105149" y="210141"/>
                  </a:lnTo>
                  <a:cubicBezTo>
                    <a:pt x="97947" y="210141"/>
                    <a:pt x="91824" y="204034"/>
                    <a:pt x="91824" y="196491"/>
                  </a:cubicBezTo>
                  <a:lnTo>
                    <a:pt x="91824" y="178530"/>
                  </a:lnTo>
                  <a:lnTo>
                    <a:pt x="89664" y="178530"/>
                  </a:lnTo>
                  <a:cubicBezTo>
                    <a:pt x="81382" y="178530"/>
                    <a:pt x="74540" y="172783"/>
                    <a:pt x="72379" y="165239"/>
                  </a:cubicBezTo>
                  <a:lnTo>
                    <a:pt x="22326" y="165239"/>
                  </a:lnTo>
                  <a:cubicBezTo>
                    <a:pt x="10082" y="165239"/>
                    <a:pt x="0" y="155181"/>
                    <a:pt x="0" y="142968"/>
                  </a:cubicBezTo>
                  <a:lnTo>
                    <a:pt x="0" y="35562"/>
                  </a:lnTo>
                  <a:cubicBezTo>
                    <a:pt x="0" y="23349"/>
                    <a:pt x="10082" y="13291"/>
                    <a:pt x="22326" y="13291"/>
                  </a:cubicBezTo>
                  <a:lnTo>
                    <a:pt x="72379" y="13291"/>
                  </a:lnTo>
                  <a:cubicBezTo>
                    <a:pt x="74540" y="5388"/>
                    <a:pt x="81382" y="0"/>
                    <a:pt x="89664" y="0"/>
                  </a:cubicBezTo>
                  <a:close/>
                </a:path>
              </a:pathLst>
            </a:custGeom>
            <a:solidFill>
              <a:srgbClr val="003767"/>
            </a:solidFill>
            <a:ln>
              <a:solidFill>
                <a:srgbClr val="003767"/>
              </a:solidFill>
            </a:ln>
            <a:effectLst/>
          </p:spPr>
          <p:txBody>
            <a:bodyPr lIns="45720" tIns="22860" rIns="45720" bIns="22860" anchor="ctr"/>
            <a:lstStyle/>
            <a:p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16" name="Freeform 696">
              <a:extLst>
                <a:ext uri="{FF2B5EF4-FFF2-40B4-BE49-F238E27FC236}">
                  <a16:creationId xmlns:a16="http://schemas.microsoft.com/office/drawing/2014/main" id="{378E775A-50DF-B34D-8837-9C3171DA67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0042" y="4618933"/>
              <a:ext cx="445518" cy="431110"/>
            </a:xfrm>
            <a:custGeom>
              <a:avLst/>
              <a:gdLst>
                <a:gd name="T0" fmla="*/ 223953 w 296503"/>
                <a:gd name="T1" fmla="*/ 201613 h 286978"/>
                <a:gd name="T2" fmla="*/ 223953 w 296503"/>
                <a:gd name="T3" fmla="*/ 210772 h 286978"/>
                <a:gd name="T4" fmla="*/ 134938 w 296503"/>
                <a:gd name="T5" fmla="*/ 206009 h 286978"/>
                <a:gd name="T6" fmla="*/ 191682 w 296503"/>
                <a:gd name="T7" fmla="*/ 161925 h 286978"/>
                <a:gd name="T8" fmla="*/ 255225 w 296503"/>
                <a:gd name="T9" fmla="*/ 166497 h 286978"/>
                <a:gd name="T10" fmla="*/ 191682 w 296503"/>
                <a:gd name="T11" fmla="*/ 171069 h 286978"/>
                <a:gd name="T12" fmla="*/ 191682 w 296503"/>
                <a:gd name="T13" fmla="*/ 161925 h 286978"/>
                <a:gd name="T14" fmla="*/ 166704 w 296503"/>
                <a:gd name="T15" fmla="*/ 161925 h 286978"/>
                <a:gd name="T16" fmla="*/ 166704 w 296503"/>
                <a:gd name="T17" fmla="*/ 171069 h 286978"/>
                <a:gd name="T18" fmla="*/ 134938 w 296503"/>
                <a:gd name="T19" fmla="*/ 166497 h 286978"/>
                <a:gd name="T20" fmla="*/ 223775 w 296503"/>
                <a:gd name="T21" fmla="*/ 120650 h 286978"/>
                <a:gd name="T22" fmla="*/ 255227 w 296503"/>
                <a:gd name="T23" fmla="*/ 125412 h 286978"/>
                <a:gd name="T24" fmla="*/ 223775 w 296503"/>
                <a:gd name="T25" fmla="*/ 129809 h 286978"/>
                <a:gd name="T26" fmla="*/ 223775 w 296503"/>
                <a:gd name="T27" fmla="*/ 120650 h 286978"/>
                <a:gd name="T28" fmla="*/ 197754 w 296503"/>
                <a:gd name="T29" fmla="*/ 120650 h 286978"/>
                <a:gd name="T30" fmla="*/ 197754 w 296503"/>
                <a:gd name="T31" fmla="*/ 129809 h 286978"/>
                <a:gd name="T32" fmla="*/ 134938 w 296503"/>
                <a:gd name="T33" fmla="*/ 125412 h 286978"/>
                <a:gd name="T34" fmla="*/ 44450 w 296503"/>
                <a:gd name="T35" fmla="*/ 120650 h 286978"/>
                <a:gd name="T36" fmla="*/ 77421 w 296503"/>
                <a:gd name="T37" fmla="*/ 125412 h 286978"/>
                <a:gd name="T38" fmla="*/ 44450 w 296503"/>
                <a:gd name="T39" fmla="*/ 129809 h 286978"/>
                <a:gd name="T40" fmla="*/ 44450 w 296503"/>
                <a:gd name="T41" fmla="*/ 120650 h 286978"/>
                <a:gd name="T42" fmla="*/ 103162 w 296503"/>
                <a:gd name="T43" fmla="*/ 107662 h 286978"/>
                <a:gd name="T44" fmla="*/ 121198 w 296503"/>
                <a:gd name="T45" fmla="*/ 241969 h 286978"/>
                <a:gd name="T46" fmla="*/ 222918 w 296503"/>
                <a:gd name="T47" fmla="*/ 243049 h 286978"/>
                <a:gd name="T48" fmla="*/ 256103 w 296503"/>
                <a:gd name="T49" fmla="*/ 246650 h 286978"/>
                <a:gd name="T50" fmla="*/ 269449 w 296503"/>
                <a:gd name="T51" fmla="*/ 241969 h 286978"/>
                <a:gd name="T52" fmla="*/ 287485 w 296503"/>
                <a:gd name="T53" fmla="*/ 107662 h 286978"/>
                <a:gd name="T54" fmla="*/ 121198 w 296503"/>
                <a:gd name="T55" fmla="*/ 89658 h 286978"/>
                <a:gd name="T56" fmla="*/ 80728 w 296503"/>
                <a:gd name="T57" fmla="*/ 80963 h 286978"/>
                <a:gd name="T58" fmla="*/ 80728 w 296503"/>
                <a:gd name="T59" fmla="*/ 90122 h 286978"/>
                <a:gd name="T60" fmla="*/ 39688 w 296503"/>
                <a:gd name="T61" fmla="*/ 85725 h 286978"/>
                <a:gd name="T62" fmla="*/ 129794 w 296503"/>
                <a:gd name="T63" fmla="*/ 39688 h 286978"/>
                <a:gd name="T64" fmla="*/ 161560 w 296503"/>
                <a:gd name="T65" fmla="*/ 44084 h 286978"/>
                <a:gd name="T66" fmla="*/ 129794 w 296503"/>
                <a:gd name="T67" fmla="*/ 48847 h 286978"/>
                <a:gd name="T68" fmla="*/ 129794 w 296503"/>
                <a:gd name="T69" fmla="*/ 39688 h 286978"/>
                <a:gd name="T70" fmla="*/ 102866 w 296503"/>
                <a:gd name="T71" fmla="*/ 39688 h 286978"/>
                <a:gd name="T72" fmla="*/ 102866 w 296503"/>
                <a:gd name="T73" fmla="*/ 48847 h 286978"/>
                <a:gd name="T74" fmla="*/ 39688 w 296503"/>
                <a:gd name="T75" fmla="*/ 44084 h 286978"/>
                <a:gd name="T76" fmla="*/ 27053 w 296503"/>
                <a:gd name="T77" fmla="*/ 8642 h 286978"/>
                <a:gd name="T78" fmla="*/ 9017 w 296503"/>
                <a:gd name="T79" fmla="*/ 143309 h 286978"/>
                <a:gd name="T80" fmla="*/ 35710 w 296503"/>
                <a:gd name="T81" fmla="*/ 161312 h 286978"/>
                <a:gd name="T82" fmla="*/ 40399 w 296503"/>
                <a:gd name="T83" fmla="*/ 191559 h 286978"/>
                <a:gd name="T84" fmla="*/ 76470 w 296503"/>
                <a:gd name="T85" fmla="*/ 161312 h 286978"/>
                <a:gd name="T86" fmla="*/ 94145 w 296503"/>
                <a:gd name="T87" fmla="*/ 107662 h 286978"/>
                <a:gd name="T88" fmla="*/ 192979 w 296503"/>
                <a:gd name="T89" fmla="*/ 80656 h 286978"/>
                <a:gd name="T90" fmla="*/ 174944 w 296503"/>
                <a:gd name="T91" fmla="*/ 8642 h 286978"/>
                <a:gd name="T92" fmla="*/ 27053 w 296503"/>
                <a:gd name="T93" fmla="*/ 0 h 286978"/>
                <a:gd name="T94" fmla="*/ 202358 w 296503"/>
                <a:gd name="T95" fmla="*/ 26645 h 286978"/>
                <a:gd name="T96" fmla="*/ 269449 w 296503"/>
                <a:gd name="T97" fmla="*/ 80656 h 286978"/>
                <a:gd name="T98" fmla="*/ 296503 w 296503"/>
                <a:gd name="T99" fmla="*/ 223965 h 286978"/>
                <a:gd name="T100" fmla="*/ 264760 w 296503"/>
                <a:gd name="T101" fmla="*/ 250971 h 286978"/>
                <a:gd name="T102" fmla="*/ 262235 w 296503"/>
                <a:gd name="T103" fmla="*/ 286618 h 286978"/>
                <a:gd name="T104" fmla="*/ 257546 w 296503"/>
                <a:gd name="T105" fmla="*/ 285538 h 286978"/>
                <a:gd name="T106" fmla="*/ 121198 w 296503"/>
                <a:gd name="T107" fmla="*/ 250971 h 286978"/>
                <a:gd name="T108" fmla="*/ 94145 w 296503"/>
                <a:gd name="T109" fmla="*/ 169954 h 286978"/>
                <a:gd name="T110" fmla="*/ 38956 w 296503"/>
                <a:gd name="T111" fmla="*/ 205242 h 286978"/>
                <a:gd name="T112" fmla="*/ 34267 w 296503"/>
                <a:gd name="T113" fmla="*/ 205602 h 286978"/>
                <a:gd name="T114" fmla="*/ 31381 w 296503"/>
                <a:gd name="T115" fmla="*/ 169954 h 286978"/>
                <a:gd name="T116" fmla="*/ 0 w 296503"/>
                <a:gd name="T117" fmla="*/ 143309 h 286978"/>
                <a:gd name="T118" fmla="*/ 27053 w 296503"/>
                <a:gd name="T119" fmla="*/ 0 h 286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6503" h="286978">
                  <a:moveTo>
                    <a:pt x="139228" y="201613"/>
                  </a:moveTo>
                  <a:lnTo>
                    <a:pt x="223953" y="201613"/>
                  </a:lnTo>
                  <a:cubicBezTo>
                    <a:pt x="226098" y="201613"/>
                    <a:pt x="228243" y="203445"/>
                    <a:pt x="228243" y="206009"/>
                  </a:cubicBezTo>
                  <a:cubicBezTo>
                    <a:pt x="228243" y="208940"/>
                    <a:pt x="226098" y="210772"/>
                    <a:pt x="223953" y="210772"/>
                  </a:cubicBezTo>
                  <a:lnTo>
                    <a:pt x="139228" y="210772"/>
                  </a:lnTo>
                  <a:cubicBezTo>
                    <a:pt x="136726" y="210772"/>
                    <a:pt x="134938" y="208940"/>
                    <a:pt x="134938" y="206009"/>
                  </a:cubicBezTo>
                  <a:cubicBezTo>
                    <a:pt x="134938" y="203445"/>
                    <a:pt x="136726" y="201613"/>
                    <a:pt x="139228" y="201613"/>
                  </a:cubicBezTo>
                  <a:close/>
                  <a:moveTo>
                    <a:pt x="191682" y="161925"/>
                  </a:moveTo>
                  <a:lnTo>
                    <a:pt x="250505" y="161925"/>
                  </a:lnTo>
                  <a:cubicBezTo>
                    <a:pt x="253047" y="161925"/>
                    <a:pt x="255225" y="164211"/>
                    <a:pt x="255225" y="166497"/>
                  </a:cubicBezTo>
                  <a:cubicBezTo>
                    <a:pt x="255225" y="169164"/>
                    <a:pt x="253047" y="171069"/>
                    <a:pt x="250505" y="171069"/>
                  </a:cubicBezTo>
                  <a:lnTo>
                    <a:pt x="191682" y="171069"/>
                  </a:lnTo>
                  <a:cubicBezTo>
                    <a:pt x="189141" y="171069"/>
                    <a:pt x="187325" y="169164"/>
                    <a:pt x="187325" y="166497"/>
                  </a:cubicBezTo>
                  <a:cubicBezTo>
                    <a:pt x="187325" y="164211"/>
                    <a:pt x="189141" y="161925"/>
                    <a:pt x="191682" y="161925"/>
                  </a:cubicBezTo>
                  <a:close/>
                  <a:moveTo>
                    <a:pt x="139320" y="161925"/>
                  </a:moveTo>
                  <a:lnTo>
                    <a:pt x="166704" y="161925"/>
                  </a:lnTo>
                  <a:cubicBezTo>
                    <a:pt x="169260" y="161925"/>
                    <a:pt x="171085" y="164211"/>
                    <a:pt x="171085" y="166497"/>
                  </a:cubicBezTo>
                  <a:cubicBezTo>
                    <a:pt x="171085" y="169164"/>
                    <a:pt x="169260" y="171069"/>
                    <a:pt x="166704" y="171069"/>
                  </a:cubicBezTo>
                  <a:lnTo>
                    <a:pt x="139320" y="171069"/>
                  </a:lnTo>
                  <a:cubicBezTo>
                    <a:pt x="136764" y="171069"/>
                    <a:pt x="134938" y="169164"/>
                    <a:pt x="134938" y="166497"/>
                  </a:cubicBezTo>
                  <a:cubicBezTo>
                    <a:pt x="134938" y="164211"/>
                    <a:pt x="136764" y="161925"/>
                    <a:pt x="139320" y="161925"/>
                  </a:cubicBezTo>
                  <a:close/>
                  <a:moveTo>
                    <a:pt x="223775" y="120650"/>
                  </a:moveTo>
                  <a:lnTo>
                    <a:pt x="250527" y="120650"/>
                  </a:lnTo>
                  <a:cubicBezTo>
                    <a:pt x="253058" y="120650"/>
                    <a:pt x="255227" y="122482"/>
                    <a:pt x="255227" y="125412"/>
                  </a:cubicBezTo>
                  <a:cubicBezTo>
                    <a:pt x="255227" y="127611"/>
                    <a:pt x="253058" y="129809"/>
                    <a:pt x="250527" y="129809"/>
                  </a:cubicBezTo>
                  <a:lnTo>
                    <a:pt x="223775" y="129809"/>
                  </a:lnTo>
                  <a:cubicBezTo>
                    <a:pt x="221244" y="129809"/>
                    <a:pt x="219075" y="127611"/>
                    <a:pt x="219075" y="125412"/>
                  </a:cubicBezTo>
                  <a:cubicBezTo>
                    <a:pt x="219075" y="122482"/>
                    <a:pt x="221244" y="120650"/>
                    <a:pt x="223775" y="120650"/>
                  </a:cubicBezTo>
                  <a:close/>
                  <a:moveTo>
                    <a:pt x="139295" y="120650"/>
                  </a:moveTo>
                  <a:lnTo>
                    <a:pt x="197754" y="120650"/>
                  </a:lnTo>
                  <a:cubicBezTo>
                    <a:pt x="200659" y="120650"/>
                    <a:pt x="202837" y="122482"/>
                    <a:pt x="202837" y="125412"/>
                  </a:cubicBezTo>
                  <a:cubicBezTo>
                    <a:pt x="202837" y="127611"/>
                    <a:pt x="200659" y="129809"/>
                    <a:pt x="197754" y="129809"/>
                  </a:cubicBezTo>
                  <a:lnTo>
                    <a:pt x="139295" y="129809"/>
                  </a:lnTo>
                  <a:cubicBezTo>
                    <a:pt x="136754" y="129809"/>
                    <a:pt x="134938" y="127611"/>
                    <a:pt x="134938" y="125412"/>
                  </a:cubicBezTo>
                  <a:cubicBezTo>
                    <a:pt x="134938" y="122482"/>
                    <a:pt x="136754" y="120650"/>
                    <a:pt x="139295" y="120650"/>
                  </a:cubicBezTo>
                  <a:close/>
                  <a:moveTo>
                    <a:pt x="44450" y="120650"/>
                  </a:moveTo>
                  <a:lnTo>
                    <a:pt x="72659" y="120650"/>
                  </a:lnTo>
                  <a:cubicBezTo>
                    <a:pt x="75223" y="120650"/>
                    <a:pt x="77421" y="122482"/>
                    <a:pt x="77421" y="125412"/>
                  </a:cubicBezTo>
                  <a:cubicBezTo>
                    <a:pt x="77421" y="127611"/>
                    <a:pt x="75223" y="129809"/>
                    <a:pt x="72659" y="129809"/>
                  </a:cubicBezTo>
                  <a:lnTo>
                    <a:pt x="44450" y="129809"/>
                  </a:lnTo>
                  <a:cubicBezTo>
                    <a:pt x="41886" y="129809"/>
                    <a:pt x="39688" y="127611"/>
                    <a:pt x="39688" y="125412"/>
                  </a:cubicBezTo>
                  <a:cubicBezTo>
                    <a:pt x="39688" y="122482"/>
                    <a:pt x="41886" y="120650"/>
                    <a:pt x="44450" y="120650"/>
                  </a:cubicBezTo>
                  <a:close/>
                  <a:moveTo>
                    <a:pt x="121198" y="89658"/>
                  </a:moveTo>
                  <a:cubicBezTo>
                    <a:pt x="111459" y="89658"/>
                    <a:pt x="103162" y="97580"/>
                    <a:pt x="103162" y="107662"/>
                  </a:cubicBezTo>
                  <a:lnTo>
                    <a:pt x="103162" y="223965"/>
                  </a:lnTo>
                  <a:cubicBezTo>
                    <a:pt x="103162" y="234047"/>
                    <a:pt x="111459" y="241969"/>
                    <a:pt x="121198" y="241969"/>
                  </a:cubicBezTo>
                  <a:lnTo>
                    <a:pt x="220032" y="241969"/>
                  </a:lnTo>
                  <a:cubicBezTo>
                    <a:pt x="221114" y="241969"/>
                    <a:pt x="222197" y="242329"/>
                    <a:pt x="222918" y="243049"/>
                  </a:cubicBezTo>
                  <a:lnTo>
                    <a:pt x="256103" y="272215"/>
                  </a:lnTo>
                  <a:lnTo>
                    <a:pt x="256103" y="246650"/>
                  </a:lnTo>
                  <a:cubicBezTo>
                    <a:pt x="256103" y="243769"/>
                    <a:pt x="257907" y="241969"/>
                    <a:pt x="260432" y="241969"/>
                  </a:cubicBezTo>
                  <a:lnTo>
                    <a:pt x="269449" y="241969"/>
                  </a:lnTo>
                  <a:cubicBezTo>
                    <a:pt x="279189" y="241969"/>
                    <a:pt x="287485" y="234047"/>
                    <a:pt x="287485" y="223965"/>
                  </a:cubicBezTo>
                  <a:lnTo>
                    <a:pt x="287485" y="107662"/>
                  </a:lnTo>
                  <a:cubicBezTo>
                    <a:pt x="287485" y="97580"/>
                    <a:pt x="279189" y="89658"/>
                    <a:pt x="269449" y="89658"/>
                  </a:cubicBezTo>
                  <a:lnTo>
                    <a:pt x="121198" y="89658"/>
                  </a:lnTo>
                  <a:close/>
                  <a:moveTo>
                    <a:pt x="44327" y="80963"/>
                  </a:moveTo>
                  <a:lnTo>
                    <a:pt x="80728" y="80963"/>
                  </a:lnTo>
                  <a:cubicBezTo>
                    <a:pt x="83227" y="80963"/>
                    <a:pt x="85368" y="82795"/>
                    <a:pt x="85368" y="85725"/>
                  </a:cubicBezTo>
                  <a:cubicBezTo>
                    <a:pt x="85368" y="87924"/>
                    <a:pt x="83227" y="90122"/>
                    <a:pt x="80728" y="90122"/>
                  </a:cubicBezTo>
                  <a:lnTo>
                    <a:pt x="44327" y="90122"/>
                  </a:lnTo>
                  <a:cubicBezTo>
                    <a:pt x="41829" y="90122"/>
                    <a:pt x="39688" y="87924"/>
                    <a:pt x="39688" y="85725"/>
                  </a:cubicBezTo>
                  <a:cubicBezTo>
                    <a:pt x="39688" y="82795"/>
                    <a:pt x="41829" y="80963"/>
                    <a:pt x="44327" y="80963"/>
                  </a:cubicBezTo>
                  <a:close/>
                  <a:moveTo>
                    <a:pt x="129794" y="39688"/>
                  </a:moveTo>
                  <a:lnTo>
                    <a:pt x="157179" y="39688"/>
                  </a:lnTo>
                  <a:cubicBezTo>
                    <a:pt x="159369" y="39688"/>
                    <a:pt x="161560" y="41520"/>
                    <a:pt x="161560" y="44084"/>
                  </a:cubicBezTo>
                  <a:cubicBezTo>
                    <a:pt x="161560" y="46649"/>
                    <a:pt x="159369" y="48847"/>
                    <a:pt x="157179" y="48847"/>
                  </a:cubicBezTo>
                  <a:lnTo>
                    <a:pt x="129794" y="48847"/>
                  </a:lnTo>
                  <a:cubicBezTo>
                    <a:pt x="127238" y="48847"/>
                    <a:pt x="125413" y="46649"/>
                    <a:pt x="125413" y="44084"/>
                  </a:cubicBezTo>
                  <a:cubicBezTo>
                    <a:pt x="125413" y="41520"/>
                    <a:pt x="127238" y="39688"/>
                    <a:pt x="129794" y="39688"/>
                  </a:cubicBezTo>
                  <a:close/>
                  <a:moveTo>
                    <a:pt x="44408" y="39688"/>
                  </a:moveTo>
                  <a:lnTo>
                    <a:pt x="102866" y="39688"/>
                  </a:lnTo>
                  <a:cubicBezTo>
                    <a:pt x="105408" y="39688"/>
                    <a:pt x="107587" y="41520"/>
                    <a:pt x="107587" y="44084"/>
                  </a:cubicBezTo>
                  <a:cubicBezTo>
                    <a:pt x="107587" y="46649"/>
                    <a:pt x="105408" y="48847"/>
                    <a:pt x="102866" y="48847"/>
                  </a:cubicBezTo>
                  <a:lnTo>
                    <a:pt x="44408" y="48847"/>
                  </a:lnTo>
                  <a:cubicBezTo>
                    <a:pt x="41866" y="48847"/>
                    <a:pt x="39688" y="46649"/>
                    <a:pt x="39688" y="44084"/>
                  </a:cubicBezTo>
                  <a:cubicBezTo>
                    <a:pt x="39688" y="41520"/>
                    <a:pt x="41866" y="39688"/>
                    <a:pt x="44408" y="39688"/>
                  </a:cubicBezTo>
                  <a:close/>
                  <a:moveTo>
                    <a:pt x="27053" y="8642"/>
                  </a:moveTo>
                  <a:cubicBezTo>
                    <a:pt x="16953" y="8642"/>
                    <a:pt x="9017" y="16923"/>
                    <a:pt x="9017" y="26645"/>
                  </a:cubicBezTo>
                  <a:lnTo>
                    <a:pt x="9017" y="143309"/>
                  </a:lnTo>
                  <a:cubicBezTo>
                    <a:pt x="9017" y="153391"/>
                    <a:pt x="16953" y="161312"/>
                    <a:pt x="27053" y="161312"/>
                  </a:cubicBezTo>
                  <a:lnTo>
                    <a:pt x="35710" y="161312"/>
                  </a:lnTo>
                  <a:cubicBezTo>
                    <a:pt x="38596" y="161312"/>
                    <a:pt x="40399" y="163473"/>
                    <a:pt x="40399" y="165633"/>
                  </a:cubicBezTo>
                  <a:lnTo>
                    <a:pt x="40399" y="191559"/>
                  </a:lnTo>
                  <a:lnTo>
                    <a:pt x="73224" y="162393"/>
                  </a:lnTo>
                  <a:cubicBezTo>
                    <a:pt x="74306" y="161673"/>
                    <a:pt x="75388" y="161312"/>
                    <a:pt x="76470" y="161312"/>
                  </a:cubicBezTo>
                  <a:lnTo>
                    <a:pt x="94145" y="161312"/>
                  </a:lnTo>
                  <a:lnTo>
                    <a:pt x="94145" y="107662"/>
                  </a:lnTo>
                  <a:cubicBezTo>
                    <a:pt x="94145" y="92899"/>
                    <a:pt x="106409" y="80656"/>
                    <a:pt x="121198" y="80656"/>
                  </a:cubicBezTo>
                  <a:lnTo>
                    <a:pt x="192979" y="80656"/>
                  </a:lnTo>
                  <a:lnTo>
                    <a:pt x="192979" y="26645"/>
                  </a:lnTo>
                  <a:cubicBezTo>
                    <a:pt x="192979" y="16923"/>
                    <a:pt x="185044" y="8642"/>
                    <a:pt x="174944" y="8642"/>
                  </a:cubicBezTo>
                  <a:lnTo>
                    <a:pt x="27053" y="8642"/>
                  </a:lnTo>
                  <a:close/>
                  <a:moveTo>
                    <a:pt x="27053" y="0"/>
                  </a:moveTo>
                  <a:lnTo>
                    <a:pt x="174944" y="0"/>
                  </a:lnTo>
                  <a:cubicBezTo>
                    <a:pt x="190094" y="0"/>
                    <a:pt x="202358" y="11882"/>
                    <a:pt x="202358" y="26645"/>
                  </a:cubicBezTo>
                  <a:lnTo>
                    <a:pt x="202358" y="80656"/>
                  </a:lnTo>
                  <a:lnTo>
                    <a:pt x="269449" y="80656"/>
                  </a:lnTo>
                  <a:cubicBezTo>
                    <a:pt x="284238" y="80656"/>
                    <a:pt x="296503" y="92899"/>
                    <a:pt x="296503" y="107662"/>
                  </a:cubicBezTo>
                  <a:lnTo>
                    <a:pt x="296503" y="223965"/>
                  </a:lnTo>
                  <a:cubicBezTo>
                    <a:pt x="296503" y="238728"/>
                    <a:pt x="284238" y="250971"/>
                    <a:pt x="269449" y="250971"/>
                  </a:cubicBezTo>
                  <a:lnTo>
                    <a:pt x="264760" y="250971"/>
                  </a:lnTo>
                  <a:lnTo>
                    <a:pt x="264760" y="282297"/>
                  </a:lnTo>
                  <a:cubicBezTo>
                    <a:pt x="264760" y="284097"/>
                    <a:pt x="263678" y="285538"/>
                    <a:pt x="262235" y="286618"/>
                  </a:cubicBezTo>
                  <a:cubicBezTo>
                    <a:pt x="261875" y="286618"/>
                    <a:pt x="261153" y="286978"/>
                    <a:pt x="260432" y="286978"/>
                  </a:cubicBezTo>
                  <a:cubicBezTo>
                    <a:pt x="259350" y="286978"/>
                    <a:pt x="258267" y="286618"/>
                    <a:pt x="257546" y="285538"/>
                  </a:cubicBezTo>
                  <a:lnTo>
                    <a:pt x="218229" y="250971"/>
                  </a:lnTo>
                  <a:lnTo>
                    <a:pt x="121198" y="250971"/>
                  </a:lnTo>
                  <a:cubicBezTo>
                    <a:pt x="106409" y="250971"/>
                    <a:pt x="94145" y="238728"/>
                    <a:pt x="94145" y="223965"/>
                  </a:cubicBezTo>
                  <a:lnTo>
                    <a:pt x="94145" y="169954"/>
                  </a:lnTo>
                  <a:lnTo>
                    <a:pt x="77913" y="169954"/>
                  </a:lnTo>
                  <a:lnTo>
                    <a:pt x="38956" y="205242"/>
                  </a:lnTo>
                  <a:cubicBezTo>
                    <a:pt x="37874" y="205602"/>
                    <a:pt x="36792" y="205962"/>
                    <a:pt x="35710" y="205962"/>
                  </a:cubicBezTo>
                  <a:cubicBezTo>
                    <a:pt x="35349" y="205962"/>
                    <a:pt x="34628" y="205962"/>
                    <a:pt x="34267" y="205602"/>
                  </a:cubicBezTo>
                  <a:cubicBezTo>
                    <a:pt x="32464" y="205242"/>
                    <a:pt x="31381" y="203441"/>
                    <a:pt x="31381" y="201641"/>
                  </a:cubicBezTo>
                  <a:lnTo>
                    <a:pt x="31381" y="169954"/>
                  </a:lnTo>
                  <a:lnTo>
                    <a:pt x="27053" y="169954"/>
                  </a:lnTo>
                  <a:cubicBezTo>
                    <a:pt x="12264" y="169954"/>
                    <a:pt x="0" y="158072"/>
                    <a:pt x="0" y="143309"/>
                  </a:cubicBezTo>
                  <a:lnTo>
                    <a:pt x="0" y="26645"/>
                  </a:lnTo>
                  <a:cubicBezTo>
                    <a:pt x="0" y="11882"/>
                    <a:pt x="12264" y="0"/>
                    <a:pt x="27053" y="0"/>
                  </a:cubicBezTo>
                  <a:close/>
                </a:path>
              </a:pathLst>
            </a:custGeom>
            <a:solidFill>
              <a:srgbClr val="003767"/>
            </a:solidFill>
            <a:ln>
              <a:solidFill>
                <a:srgbClr val="003767"/>
              </a:solidFill>
            </a:ln>
            <a:effectLst/>
          </p:spPr>
          <p:txBody>
            <a:bodyPr lIns="45720" tIns="22860" rIns="45720" bIns="22860" anchor="ctr"/>
            <a:lstStyle/>
            <a:p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17" name="Freeform 697">
              <a:extLst>
                <a:ext uri="{FF2B5EF4-FFF2-40B4-BE49-F238E27FC236}">
                  <a16:creationId xmlns:a16="http://schemas.microsoft.com/office/drawing/2014/main" id="{FC3287DA-7E8D-C743-81B1-139941813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9501" y="5617011"/>
              <a:ext cx="443134" cy="412056"/>
            </a:xfrm>
            <a:custGeom>
              <a:avLst/>
              <a:gdLst>
                <a:gd name="T0" fmla="*/ 114129 w 294915"/>
                <a:gd name="T1" fmla="*/ 223166 h 274278"/>
                <a:gd name="T2" fmla="*/ 261491 w 294915"/>
                <a:gd name="T3" fmla="*/ 77788 h 274278"/>
                <a:gd name="T4" fmla="*/ 247353 w 294915"/>
                <a:gd name="T5" fmla="*/ 86947 h 274278"/>
                <a:gd name="T6" fmla="*/ 178983 w 294915"/>
                <a:gd name="T7" fmla="*/ 77788 h 274278"/>
                <a:gd name="T8" fmla="*/ 225104 w 294915"/>
                <a:gd name="T9" fmla="*/ 86947 h 274278"/>
                <a:gd name="T10" fmla="*/ 178983 w 294915"/>
                <a:gd name="T11" fmla="*/ 77788 h 274278"/>
                <a:gd name="T12" fmla="*/ 266337 w 294915"/>
                <a:gd name="T13" fmla="*/ 56960 h 274278"/>
                <a:gd name="T14" fmla="*/ 215900 w 294915"/>
                <a:gd name="T15" fmla="*/ 56960 h 274278"/>
                <a:gd name="T16" fmla="*/ 196706 w 294915"/>
                <a:gd name="T17" fmla="*/ 52388 h 274278"/>
                <a:gd name="T18" fmla="*/ 178831 w 294915"/>
                <a:gd name="T19" fmla="*/ 61532 h 274278"/>
                <a:gd name="T20" fmla="*/ 132194 w 294915"/>
                <a:gd name="T21" fmla="*/ 44006 h 274278"/>
                <a:gd name="T22" fmla="*/ 144907 w 294915"/>
                <a:gd name="T23" fmla="*/ 55993 h 274278"/>
                <a:gd name="T24" fmla="*/ 153625 w 294915"/>
                <a:gd name="T25" fmla="*/ 55993 h 274278"/>
                <a:gd name="T26" fmla="*/ 132194 w 294915"/>
                <a:gd name="T27" fmla="*/ 34925 h 274278"/>
                <a:gd name="T28" fmla="*/ 68746 w 294915"/>
                <a:gd name="T29" fmla="*/ 37934 h 274278"/>
                <a:gd name="T30" fmla="*/ 50559 w 294915"/>
                <a:gd name="T31" fmla="*/ 52692 h 274278"/>
                <a:gd name="T32" fmla="*/ 41644 w 294915"/>
                <a:gd name="T33" fmla="*/ 59532 h 274278"/>
                <a:gd name="T34" fmla="*/ 32728 w 294915"/>
                <a:gd name="T35" fmla="*/ 73570 h 274278"/>
                <a:gd name="T36" fmla="*/ 72312 w 294915"/>
                <a:gd name="T37" fmla="*/ 85809 h 274278"/>
                <a:gd name="T38" fmla="*/ 23813 w 294915"/>
                <a:gd name="T39" fmla="*/ 73570 h 274278"/>
                <a:gd name="T40" fmla="*/ 46993 w 294915"/>
                <a:gd name="T41" fmla="*/ 42254 h 274278"/>
                <a:gd name="T42" fmla="*/ 234484 w 294915"/>
                <a:gd name="T43" fmla="*/ 26988 h 274278"/>
                <a:gd name="T44" fmla="*/ 261689 w 294915"/>
                <a:gd name="T45" fmla="*/ 36147 h 274278"/>
                <a:gd name="T46" fmla="*/ 234484 w 294915"/>
                <a:gd name="T47" fmla="*/ 26988 h 274278"/>
                <a:gd name="T48" fmla="*/ 215538 w 294915"/>
                <a:gd name="T49" fmla="*/ 31384 h 274278"/>
                <a:gd name="T50" fmla="*/ 174625 w 294915"/>
                <a:gd name="T51" fmla="*/ 31384 h 274278"/>
                <a:gd name="T52" fmla="*/ 89968 w 294915"/>
                <a:gd name="T53" fmla="*/ 132021 h 274278"/>
                <a:gd name="T54" fmla="*/ 286271 w 294915"/>
                <a:gd name="T55" fmla="*/ 103242 h 274278"/>
                <a:gd name="T56" fmla="*/ 85646 w 294915"/>
                <a:gd name="T57" fmla="*/ 0 h 274278"/>
                <a:gd name="T58" fmla="*/ 294915 w 294915"/>
                <a:gd name="T59" fmla="*/ 107559 h 274278"/>
                <a:gd name="T60" fmla="*/ 88167 w 294915"/>
                <a:gd name="T61" fmla="*/ 144611 h 274278"/>
                <a:gd name="T62" fmla="*/ 80963 w 294915"/>
                <a:gd name="T63" fmla="*/ 141014 h 274278"/>
                <a:gd name="T64" fmla="*/ 4321 w 294915"/>
                <a:gd name="T65" fmla="*/ 0 h 274278"/>
                <a:gd name="T66" fmla="*/ 68045 w 294915"/>
                <a:gd name="T67" fmla="*/ 8999 h 274278"/>
                <a:gd name="T68" fmla="*/ 61565 w 294915"/>
                <a:gd name="T69" fmla="*/ 164495 h 274278"/>
                <a:gd name="T70" fmla="*/ 168133 w 294915"/>
                <a:gd name="T71" fmla="*/ 133900 h 274278"/>
                <a:gd name="T72" fmla="*/ 216377 w 294915"/>
                <a:gd name="T73" fmla="*/ 182132 h 274278"/>
                <a:gd name="T74" fmla="*/ 109089 w 294915"/>
                <a:gd name="T75" fmla="*/ 205529 h 274278"/>
                <a:gd name="T76" fmla="*/ 217817 w 294915"/>
                <a:gd name="T77" fmla="*/ 227485 h 274278"/>
                <a:gd name="T78" fmla="*/ 9001 w 294915"/>
                <a:gd name="T79" fmla="*/ 265280 h 274278"/>
                <a:gd name="T80" fmla="*/ 231498 w 294915"/>
                <a:gd name="T81" fmla="*/ 121661 h 274278"/>
                <a:gd name="T82" fmla="*/ 231498 w 294915"/>
                <a:gd name="T83" fmla="*/ 274278 h 274278"/>
                <a:gd name="T84" fmla="*/ 0 w 294915"/>
                <a:gd name="T85" fmla="*/ 4679 h 274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4915" h="274278">
                  <a:moveTo>
                    <a:pt x="64445" y="173854"/>
                  </a:moveTo>
                  <a:lnTo>
                    <a:pt x="15121" y="223166"/>
                  </a:lnTo>
                  <a:lnTo>
                    <a:pt x="114129" y="223166"/>
                  </a:lnTo>
                  <a:lnTo>
                    <a:pt x="64445" y="173854"/>
                  </a:lnTo>
                  <a:close/>
                  <a:moveTo>
                    <a:pt x="247353" y="77788"/>
                  </a:moveTo>
                  <a:lnTo>
                    <a:pt x="261491" y="77788"/>
                  </a:lnTo>
                  <a:cubicBezTo>
                    <a:pt x="264096" y="77788"/>
                    <a:pt x="266328" y="79620"/>
                    <a:pt x="266328" y="82184"/>
                  </a:cubicBezTo>
                  <a:cubicBezTo>
                    <a:pt x="266328" y="85115"/>
                    <a:pt x="264096" y="86947"/>
                    <a:pt x="261491" y="86947"/>
                  </a:cubicBezTo>
                  <a:lnTo>
                    <a:pt x="247353" y="86947"/>
                  </a:lnTo>
                  <a:cubicBezTo>
                    <a:pt x="245121" y="86947"/>
                    <a:pt x="242888" y="85115"/>
                    <a:pt x="242888" y="82184"/>
                  </a:cubicBezTo>
                  <a:cubicBezTo>
                    <a:pt x="242888" y="79620"/>
                    <a:pt x="245121" y="77788"/>
                    <a:pt x="247353" y="77788"/>
                  </a:cubicBezTo>
                  <a:close/>
                  <a:moveTo>
                    <a:pt x="178983" y="77788"/>
                  </a:moveTo>
                  <a:lnTo>
                    <a:pt x="225104" y="77788"/>
                  </a:lnTo>
                  <a:cubicBezTo>
                    <a:pt x="227646" y="77788"/>
                    <a:pt x="229825" y="79620"/>
                    <a:pt x="229825" y="82184"/>
                  </a:cubicBezTo>
                  <a:cubicBezTo>
                    <a:pt x="229825" y="85115"/>
                    <a:pt x="227646" y="86947"/>
                    <a:pt x="225104" y="86947"/>
                  </a:cubicBezTo>
                  <a:lnTo>
                    <a:pt x="178983" y="86947"/>
                  </a:lnTo>
                  <a:cubicBezTo>
                    <a:pt x="176804" y="86947"/>
                    <a:pt x="174625" y="85115"/>
                    <a:pt x="174625" y="82184"/>
                  </a:cubicBezTo>
                  <a:cubicBezTo>
                    <a:pt x="174625" y="79620"/>
                    <a:pt x="176804" y="77788"/>
                    <a:pt x="178983" y="77788"/>
                  </a:cubicBezTo>
                  <a:close/>
                  <a:moveTo>
                    <a:pt x="220255" y="52388"/>
                  </a:moveTo>
                  <a:lnTo>
                    <a:pt x="261620" y="52388"/>
                  </a:lnTo>
                  <a:cubicBezTo>
                    <a:pt x="264160" y="52388"/>
                    <a:pt x="266337" y="54293"/>
                    <a:pt x="266337" y="56960"/>
                  </a:cubicBezTo>
                  <a:cubicBezTo>
                    <a:pt x="266337" y="59627"/>
                    <a:pt x="264160" y="61532"/>
                    <a:pt x="261620" y="61532"/>
                  </a:cubicBezTo>
                  <a:lnTo>
                    <a:pt x="220255" y="61532"/>
                  </a:lnTo>
                  <a:cubicBezTo>
                    <a:pt x="218077" y="61532"/>
                    <a:pt x="215900" y="59627"/>
                    <a:pt x="215900" y="56960"/>
                  </a:cubicBezTo>
                  <a:cubicBezTo>
                    <a:pt x="215900" y="54293"/>
                    <a:pt x="218077" y="52388"/>
                    <a:pt x="220255" y="52388"/>
                  </a:cubicBezTo>
                  <a:close/>
                  <a:moveTo>
                    <a:pt x="178831" y="52388"/>
                  </a:moveTo>
                  <a:lnTo>
                    <a:pt x="196706" y="52388"/>
                  </a:lnTo>
                  <a:cubicBezTo>
                    <a:pt x="199160" y="52388"/>
                    <a:pt x="201263" y="54293"/>
                    <a:pt x="201263" y="56960"/>
                  </a:cubicBezTo>
                  <a:cubicBezTo>
                    <a:pt x="201263" y="59627"/>
                    <a:pt x="199160" y="61532"/>
                    <a:pt x="196706" y="61532"/>
                  </a:cubicBezTo>
                  <a:lnTo>
                    <a:pt x="178831" y="61532"/>
                  </a:lnTo>
                  <a:cubicBezTo>
                    <a:pt x="176728" y="61532"/>
                    <a:pt x="174625" y="59627"/>
                    <a:pt x="174625" y="56960"/>
                  </a:cubicBezTo>
                  <a:cubicBezTo>
                    <a:pt x="174625" y="54293"/>
                    <a:pt x="176728" y="52388"/>
                    <a:pt x="178831" y="52388"/>
                  </a:cubicBezTo>
                  <a:close/>
                  <a:moveTo>
                    <a:pt x="132194" y="44006"/>
                  </a:moveTo>
                  <a:cubicBezTo>
                    <a:pt x="125655" y="44006"/>
                    <a:pt x="120206" y="49455"/>
                    <a:pt x="120206" y="55993"/>
                  </a:cubicBezTo>
                  <a:cubicBezTo>
                    <a:pt x="120206" y="62895"/>
                    <a:pt x="125655" y="68344"/>
                    <a:pt x="132194" y="68344"/>
                  </a:cubicBezTo>
                  <a:cubicBezTo>
                    <a:pt x="139095" y="68344"/>
                    <a:pt x="144907" y="62895"/>
                    <a:pt x="144907" y="55993"/>
                  </a:cubicBezTo>
                  <a:cubicBezTo>
                    <a:pt x="144907" y="49455"/>
                    <a:pt x="139095" y="44006"/>
                    <a:pt x="132194" y="44006"/>
                  </a:cubicBezTo>
                  <a:close/>
                  <a:moveTo>
                    <a:pt x="132194" y="34925"/>
                  </a:moveTo>
                  <a:cubicBezTo>
                    <a:pt x="144181" y="34925"/>
                    <a:pt x="153625" y="44369"/>
                    <a:pt x="153625" y="55993"/>
                  </a:cubicBezTo>
                  <a:cubicBezTo>
                    <a:pt x="153625" y="67617"/>
                    <a:pt x="144181" y="77425"/>
                    <a:pt x="132194" y="77425"/>
                  </a:cubicBezTo>
                  <a:cubicBezTo>
                    <a:pt x="120570" y="77425"/>
                    <a:pt x="111125" y="67617"/>
                    <a:pt x="111125" y="55993"/>
                  </a:cubicBezTo>
                  <a:cubicBezTo>
                    <a:pt x="111125" y="44369"/>
                    <a:pt x="120570" y="34925"/>
                    <a:pt x="132194" y="34925"/>
                  </a:cubicBezTo>
                  <a:close/>
                  <a:moveTo>
                    <a:pt x="66606" y="29295"/>
                  </a:moveTo>
                  <a:cubicBezTo>
                    <a:pt x="69103" y="28575"/>
                    <a:pt x="71599" y="30375"/>
                    <a:pt x="71955" y="32535"/>
                  </a:cubicBezTo>
                  <a:cubicBezTo>
                    <a:pt x="72669" y="35054"/>
                    <a:pt x="71242" y="37574"/>
                    <a:pt x="68746" y="37934"/>
                  </a:cubicBezTo>
                  <a:cubicBezTo>
                    <a:pt x="63040" y="39014"/>
                    <a:pt x="58761" y="44053"/>
                    <a:pt x="58048" y="49813"/>
                  </a:cubicBezTo>
                  <a:cubicBezTo>
                    <a:pt x="57691" y="51612"/>
                    <a:pt x="56621" y="53052"/>
                    <a:pt x="54838" y="53412"/>
                  </a:cubicBezTo>
                  <a:cubicBezTo>
                    <a:pt x="53768" y="54132"/>
                    <a:pt x="51985" y="53412"/>
                    <a:pt x="50559" y="52692"/>
                  </a:cubicBezTo>
                  <a:cubicBezTo>
                    <a:pt x="49489" y="51612"/>
                    <a:pt x="48063" y="51252"/>
                    <a:pt x="46993" y="51252"/>
                  </a:cubicBezTo>
                  <a:cubicBezTo>
                    <a:pt x="43783" y="51252"/>
                    <a:pt x="41287" y="53412"/>
                    <a:pt x="41287" y="56652"/>
                  </a:cubicBezTo>
                  <a:cubicBezTo>
                    <a:pt x="41287" y="57732"/>
                    <a:pt x="41287" y="58812"/>
                    <a:pt x="41644" y="59532"/>
                  </a:cubicBezTo>
                  <a:cubicBezTo>
                    <a:pt x="42714" y="60611"/>
                    <a:pt x="42714" y="62411"/>
                    <a:pt x="42000" y="63851"/>
                  </a:cubicBezTo>
                  <a:cubicBezTo>
                    <a:pt x="41287" y="64931"/>
                    <a:pt x="40217" y="66011"/>
                    <a:pt x="38791" y="66371"/>
                  </a:cubicBezTo>
                  <a:cubicBezTo>
                    <a:pt x="35225" y="67091"/>
                    <a:pt x="32728" y="69970"/>
                    <a:pt x="32728" y="73570"/>
                  </a:cubicBezTo>
                  <a:cubicBezTo>
                    <a:pt x="32728" y="77889"/>
                    <a:pt x="36295" y="81129"/>
                    <a:pt x="40217" y="81129"/>
                  </a:cubicBezTo>
                  <a:lnTo>
                    <a:pt x="67676" y="81129"/>
                  </a:lnTo>
                  <a:cubicBezTo>
                    <a:pt x="70172" y="81129"/>
                    <a:pt x="72312" y="83289"/>
                    <a:pt x="72312" y="85809"/>
                  </a:cubicBezTo>
                  <a:cubicBezTo>
                    <a:pt x="72312" y="87968"/>
                    <a:pt x="70172" y="90128"/>
                    <a:pt x="67676" y="90128"/>
                  </a:cubicBezTo>
                  <a:lnTo>
                    <a:pt x="40217" y="90128"/>
                  </a:lnTo>
                  <a:cubicBezTo>
                    <a:pt x="31302" y="90128"/>
                    <a:pt x="23813" y="82569"/>
                    <a:pt x="23813" y="73570"/>
                  </a:cubicBezTo>
                  <a:cubicBezTo>
                    <a:pt x="23813" y="67451"/>
                    <a:pt x="27379" y="61691"/>
                    <a:pt x="32372" y="59172"/>
                  </a:cubicBezTo>
                  <a:cubicBezTo>
                    <a:pt x="32372" y="58092"/>
                    <a:pt x="32372" y="57732"/>
                    <a:pt x="32372" y="56652"/>
                  </a:cubicBezTo>
                  <a:cubicBezTo>
                    <a:pt x="32372" y="48733"/>
                    <a:pt x="38791" y="42254"/>
                    <a:pt x="46993" y="42254"/>
                  </a:cubicBezTo>
                  <a:cubicBezTo>
                    <a:pt x="48063" y="42254"/>
                    <a:pt x="49489" y="42254"/>
                    <a:pt x="50916" y="42613"/>
                  </a:cubicBezTo>
                  <a:cubicBezTo>
                    <a:pt x="53768" y="36134"/>
                    <a:pt x="59474" y="31095"/>
                    <a:pt x="66606" y="29295"/>
                  </a:cubicBezTo>
                  <a:close/>
                  <a:moveTo>
                    <a:pt x="234484" y="26988"/>
                  </a:moveTo>
                  <a:lnTo>
                    <a:pt x="261689" y="26988"/>
                  </a:lnTo>
                  <a:cubicBezTo>
                    <a:pt x="264195" y="26988"/>
                    <a:pt x="266342" y="29186"/>
                    <a:pt x="266342" y="31384"/>
                  </a:cubicBezTo>
                  <a:cubicBezTo>
                    <a:pt x="266342" y="34315"/>
                    <a:pt x="264195" y="36147"/>
                    <a:pt x="261689" y="36147"/>
                  </a:cubicBezTo>
                  <a:lnTo>
                    <a:pt x="234484" y="36147"/>
                  </a:lnTo>
                  <a:cubicBezTo>
                    <a:pt x="232336" y="36147"/>
                    <a:pt x="230188" y="34315"/>
                    <a:pt x="230188" y="31384"/>
                  </a:cubicBezTo>
                  <a:cubicBezTo>
                    <a:pt x="230188" y="29186"/>
                    <a:pt x="232336" y="26988"/>
                    <a:pt x="234484" y="26988"/>
                  </a:cubicBezTo>
                  <a:close/>
                  <a:moveTo>
                    <a:pt x="178970" y="26988"/>
                  </a:moveTo>
                  <a:lnTo>
                    <a:pt x="211193" y="26988"/>
                  </a:lnTo>
                  <a:cubicBezTo>
                    <a:pt x="213728" y="26988"/>
                    <a:pt x="215538" y="29186"/>
                    <a:pt x="215538" y="31384"/>
                  </a:cubicBezTo>
                  <a:cubicBezTo>
                    <a:pt x="215538" y="34315"/>
                    <a:pt x="213728" y="36147"/>
                    <a:pt x="211193" y="36147"/>
                  </a:cubicBezTo>
                  <a:lnTo>
                    <a:pt x="178970" y="36147"/>
                  </a:lnTo>
                  <a:cubicBezTo>
                    <a:pt x="176798" y="36147"/>
                    <a:pt x="174625" y="34315"/>
                    <a:pt x="174625" y="31384"/>
                  </a:cubicBezTo>
                  <a:cubicBezTo>
                    <a:pt x="174625" y="29186"/>
                    <a:pt x="176798" y="26988"/>
                    <a:pt x="178970" y="26988"/>
                  </a:cubicBezTo>
                  <a:close/>
                  <a:moveTo>
                    <a:pt x="89968" y="8993"/>
                  </a:moveTo>
                  <a:lnTo>
                    <a:pt x="89968" y="132021"/>
                  </a:lnTo>
                  <a:lnTo>
                    <a:pt x="125266" y="104321"/>
                  </a:lnTo>
                  <a:cubicBezTo>
                    <a:pt x="126347" y="103602"/>
                    <a:pt x="127067" y="103242"/>
                    <a:pt x="128148" y="103242"/>
                  </a:cubicBezTo>
                  <a:lnTo>
                    <a:pt x="286271" y="103242"/>
                  </a:lnTo>
                  <a:lnTo>
                    <a:pt x="286271" y="8993"/>
                  </a:lnTo>
                  <a:lnTo>
                    <a:pt x="89968" y="8993"/>
                  </a:lnTo>
                  <a:close/>
                  <a:moveTo>
                    <a:pt x="85646" y="0"/>
                  </a:moveTo>
                  <a:lnTo>
                    <a:pt x="290593" y="0"/>
                  </a:lnTo>
                  <a:cubicBezTo>
                    <a:pt x="293114" y="0"/>
                    <a:pt x="294915" y="1799"/>
                    <a:pt x="294915" y="4677"/>
                  </a:cubicBezTo>
                  <a:lnTo>
                    <a:pt x="294915" y="107559"/>
                  </a:lnTo>
                  <a:cubicBezTo>
                    <a:pt x="294915" y="110077"/>
                    <a:pt x="293114" y="112236"/>
                    <a:pt x="290593" y="112236"/>
                  </a:cubicBezTo>
                  <a:lnTo>
                    <a:pt x="129949" y="112236"/>
                  </a:lnTo>
                  <a:lnTo>
                    <a:pt x="88167" y="144611"/>
                  </a:lnTo>
                  <a:cubicBezTo>
                    <a:pt x="87447" y="145331"/>
                    <a:pt x="86726" y="145690"/>
                    <a:pt x="85646" y="145690"/>
                  </a:cubicBezTo>
                  <a:cubicBezTo>
                    <a:pt x="84925" y="145690"/>
                    <a:pt x="84205" y="145690"/>
                    <a:pt x="83845" y="144971"/>
                  </a:cubicBezTo>
                  <a:cubicBezTo>
                    <a:pt x="82404" y="144251"/>
                    <a:pt x="80963" y="142813"/>
                    <a:pt x="80963" y="141014"/>
                  </a:cubicBezTo>
                  <a:lnTo>
                    <a:pt x="80963" y="4677"/>
                  </a:lnTo>
                  <a:cubicBezTo>
                    <a:pt x="80963" y="1799"/>
                    <a:pt x="83124" y="0"/>
                    <a:pt x="85646" y="0"/>
                  </a:cubicBezTo>
                  <a:close/>
                  <a:moveTo>
                    <a:pt x="4321" y="0"/>
                  </a:moveTo>
                  <a:lnTo>
                    <a:pt x="68045" y="0"/>
                  </a:lnTo>
                  <a:cubicBezTo>
                    <a:pt x="70566" y="0"/>
                    <a:pt x="72726" y="1800"/>
                    <a:pt x="72726" y="4679"/>
                  </a:cubicBezTo>
                  <a:cubicBezTo>
                    <a:pt x="72726" y="7199"/>
                    <a:pt x="70566" y="8999"/>
                    <a:pt x="68045" y="8999"/>
                  </a:cubicBezTo>
                  <a:lnTo>
                    <a:pt x="9001" y="8999"/>
                  </a:lnTo>
                  <a:lnTo>
                    <a:pt x="9001" y="216687"/>
                  </a:lnTo>
                  <a:lnTo>
                    <a:pt x="61565" y="164495"/>
                  </a:lnTo>
                  <a:cubicBezTo>
                    <a:pt x="63365" y="162335"/>
                    <a:pt x="65885" y="162335"/>
                    <a:pt x="67685" y="164495"/>
                  </a:cubicBezTo>
                  <a:lnTo>
                    <a:pt x="102968" y="199410"/>
                  </a:lnTo>
                  <a:lnTo>
                    <a:pt x="168133" y="133900"/>
                  </a:lnTo>
                  <a:cubicBezTo>
                    <a:pt x="169933" y="132100"/>
                    <a:pt x="172813" y="132100"/>
                    <a:pt x="174614" y="133900"/>
                  </a:cubicBezTo>
                  <a:lnTo>
                    <a:pt x="216377" y="175653"/>
                  </a:lnTo>
                  <a:cubicBezTo>
                    <a:pt x="218177" y="177453"/>
                    <a:pt x="218177" y="180333"/>
                    <a:pt x="216377" y="182132"/>
                  </a:cubicBezTo>
                  <a:cubicBezTo>
                    <a:pt x="214577" y="183932"/>
                    <a:pt x="211696" y="183932"/>
                    <a:pt x="209896" y="182132"/>
                  </a:cubicBezTo>
                  <a:lnTo>
                    <a:pt x="171373" y="143258"/>
                  </a:lnTo>
                  <a:lnTo>
                    <a:pt x="109089" y="205529"/>
                  </a:lnTo>
                  <a:lnTo>
                    <a:pt x="126730" y="223166"/>
                  </a:lnTo>
                  <a:lnTo>
                    <a:pt x="213136" y="223166"/>
                  </a:lnTo>
                  <a:cubicBezTo>
                    <a:pt x="215657" y="223166"/>
                    <a:pt x="217817" y="225326"/>
                    <a:pt x="217817" y="227485"/>
                  </a:cubicBezTo>
                  <a:cubicBezTo>
                    <a:pt x="217817" y="230005"/>
                    <a:pt x="215657" y="232165"/>
                    <a:pt x="213136" y="232165"/>
                  </a:cubicBezTo>
                  <a:lnTo>
                    <a:pt x="9001" y="232165"/>
                  </a:lnTo>
                  <a:lnTo>
                    <a:pt x="9001" y="265280"/>
                  </a:lnTo>
                  <a:lnTo>
                    <a:pt x="227178" y="265280"/>
                  </a:lnTo>
                  <a:lnTo>
                    <a:pt x="227178" y="125981"/>
                  </a:lnTo>
                  <a:cubicBezTo>
                    <a:pt x="227178" y="123461"/>
                    <a:pt x="228978" y="121661"/>
                    <a:pt x="231498" y="121661"/>
                  </a:cubicBezTo>
                  <a:cubicBezTo>
                    <a:pt x="234018" y="121661"/>
                    <a:pt x="236178" y="123461"/>
                    <a:pt x="236178" y="125981"/>
                  </a:cubicBezTo>
                  <a:lnTo>
                    <a:pt x="236178" y="269599"/>
                  </a:lnTo>
                  <a:cubicBezTo>
                    <a:pt x="236178" y="272119"/>
                    <a:pt x="234018" y="274278"/>
                    <a:pt x="231498" y="274278"/>
                  </a:cubicBezTo>
                  <a:lnTo>
                    <a:pt x="4321" y="274278"/>
                  </a:lnTo>
                  <a:cubicBezTo>
                    <a:pt x="1800" y="274278"/>
                    <a:pt x="0" y="272119"/>
                    <a:pt x="0" y="269599"/>
                  </a:cubicBezTo>
                  <a:lnTo>
                    <a:pt x="0" y="4679"/>
                  </a:lnTo>
                  <a:cubicBezTo>
                    <a:pt x="0" y="1800"/>
                    <a:pt x="1800" y="0"/>
                    <a:pt x="4321" y="0"/>
                  </a:cubicBezTo>
                  <a:close/>
                </a:path>
              </a:pathLst>
            </a:custGeom>
            <a:solidFill>
              <a:srgbClr val="003767"/>
            </a:solidFill>
            <a:ln>
              <a:solidFill>
                <a:srgbClr val="003767"/>
              </a:solidFill>
            </a:ln>
            <a:effectLst/>
          </p:spPr>
          <p:txBody>
            <a:bodyPr lIns="45720" tIns="22860" rIns="45720" bIns="22860" anchor="ctr"/>
            <a:lstStyle/>
            <a:p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18" name="TextBox 17">
              <a:hlinkClick r:id="rId2"/>
              <a:extLst>
                <a:ext uri="{FF2B5EF4-FFF2-40B4-BE49-F238E27FC236}">
                  <a16:creationId xmlns:a16="http://schemas.microsoft.com/office/drawing/2014/main" id="{50104A48-B1F9-BC4F-BC78-B92C83C6D565}"/>
                </a:ext>
              </a:extLst>
            </p:cNvPr>
            <p:cNvSpPr txBox="1"/>
            <p:nvPr/>
          </p:nvSpPr>
          <p:spPr>
            <a:xfrm>
              <a:off x="3593143" y="6103173"/>
              <a:ext cx="2595873" cy="353943"/>
            </a:xfrm>
            <a:prstGeom prst="rect">
              <a:avLst/>
            </a:prstGeom>
            <a:noFill/>
          </p:spPr>
          <p:txBody>
            <a:bodyPr wrap="none" lIns="45720" tIns="22860" rIns="45720" bIns="22860" rtlCol="0" anchor="ctr" anchorCtr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3767"/>
                  </a:solidFill>
                  <a:latin typeface="Arial" pitchFamily="34" charset="0"/>
                  <a:ea typeface="League Spartan" charset="0"/>
                  <a:cs typeface="Arial" pitchFamily="34" charset="0"/>
                </a:rPr>
                <a:t>Co-ordinated Approach</a:t>
              </a:r>
              <a:endParaRPr lang="en-US" sz="2000" b="1" dirty="0">
                <a:solidFill>
                  <a:srgbClr val="003767"/>
                </a:solidFill>
                <a:latin typeface="Arial" pitchFamily="34" charset="0"/>
                <a:ea typeface="League Spartan" charset="0"/>
                <a:cs typeface="Arial" pitchFamily="34" charset="0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47A3F453-1581-164C-A72B-8DF043F8A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229" y="2374839"/>
              <a:ext cx="1212674" cy="219527"/>
            </a:xfrm>
            <a:custGeom>
              <a:avLst/>
              <a:gdLst>
                <a:gd name="T0" fmla="*/ 0 w 178"/>
                <a:gd name="T1" fmla="*/ 18 h 32"/>
                <a:gd name="T2" fmla="*/ 109 w 178"/>
                <a:gd name="T3" fmla="*/ 32 h 32"/>
                <a:gd name="T4" fmla="*/ 178 w 178"/>
                <a:gd name="T5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8" h="32">
                  <a:moveTo>
                    <a:pt x="0" y="18"/>
                  </a:moveTo>
                  <a:cubicBezTo>
                    <a:pt x="0" y="18"/>
                    <a:pt x="45" y="0"/>
                    <a:pt x="109" y="32"/>
                  </a:cubicBezTo>
                  <a:cubicBezTo>
                    <a:pt x="109" y="32"/>
                    <a:pt x="144" y="10"/>
                    <a:pt x="178" y="13"/>
                  </a:cubicBezTo>
                </a:path>
              </a:pathLst>
            </a:custGeom>
            <a:noFill/>
            <a:ln w="63500" cap="sq">
              <a:solidFill>
                <a:srgbClr val="00A3D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3600" dirty="0">
                <a:latin typeface="Lato Light" panose="020F0502020204030203" pitchFamily="34" charset="0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632FBE8-ACBE-6742-82DA-F455EA9B5527}"/>
                </a:ext>
              </a:extLst>
            </p:cNvPr>
            <p:cNvCxnSpPr>
              <a:stCxn id="19" idx="1"/>
            </p:cNvCxnSpPr>
            <p:nvPr/>
          </p:nvCxnSpPr>
          <p:spPr>
            <a:xfrm flipH="1" flipV="1">
              <a:off x="5991482" y="2139731"/>
              <a:ext cx="126339" cy="454635"/>
            </a:xfrm>
            <a:prstGeom prst="straightConnector1">
              <a:avLst/>
            </a:prstGeom>
            <a:ln w="63500">
              <a:solidFill>
                <a:srgbClr val="00A3D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692">
              <a:extLst>
                <a:ext uri="{FF2B5EF4-FFF2-40B4-BE49-F238E27FC236}">
                  <a16:creationId xmlns:a16="http://schemas.microsoft.com/office/drawing/2014/main" id="{54202C67-D9C8-9B49-89D3-057F58A82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6172" y="1230404"/>
              <a:ext cx="445518" cy="423964"/>
            </a:xfrm>
            <a:custGeom>
              <a:avLst/>
              <a:gdLst>
                <a:gd name="T0" fmla="*/ 9017 w 296503"/>
                <a:gd name="T1" fmla="*/ 264298 h 281891"/>
                <a:gd name="T2" fmla="*/ 278467 w 296503"/>
                <a:gd name="T3" fmla="*/ 273274 h 281891"/>
                <a:gd name="T4" fmla="*/ 287485 w 296503"/>
                <a:gd name="T5" fmla="*/ 255321 h 281891"/>
                <a:gd name="T6" fmla="*/ 29939 w 296503"/>
                <a:gd name="T7" fmla="*/ 214389 h 281891"/>
                <a:gd name="T8" fmla="*/ 284238 w 296503"/>
                <a:gd name="T9" fmla="*/ 246345 h 281891"/>
                <a:gd name="T10" fmla="*/ 29939 w 296503"/>
                <a:gd name="T11" fmla="*/ 214389 h 281891"/>
                <a:gd name="T12" fmla="*/ 72459 w 296503"/>
                <a:gd name="T13" fmla="*/ 173217 h 281891"/>
                <a:gd name="T14" fmla="*/ 92886 w 296503"/>
                <a:gd name="T15" fmla="*/ 97811 h 281891"/>
                <a:gd name="T16" fmla="*/ 41842 w 296503"/>
                <a:gd name="T17" fmla="*/ 29837 h 281891"/>
                <a:gd name="T18" fmla="*/ 116509 w 296503"/>
                <a:gd name="T19" fmla="*/ 34146 h 281891"/>
                <a:gd name="T20" fmla="*/ 41842 w 296503"/>
                <a:gd name="T21" fmla="*/ 38813 h 281891"/>
                <a:gd name="T22" fmla="*/ 31742 w 296503"/>
                <a:gd name="T23" fmla="*/ 205413 h 281891"/>
                <a:gd name="T24" fmla="*/ 264760 w 296503"/>
                <a:gd name="T25" fmla="*/ 48867 h 281891"/>
                <a:gd name="T26" fmla="*/ 189733 w 296503"/>
                <a:gd name="T27" fmla="*/ 38813 h 281891"/>
                <a:gd name="T28" fmla="*/ 189733 w 296503"/>
                <a:gd name="T29" fmla="*/ 29837 h 281891"/>
                <a:gd name="T30" fmla="*/ 273778 w 296503"/>
                <a:gd name="T31" fmla="*/ 48867 h 281891"/>
                <a:gd name="T32" fmla="*/ 295781 w 296503"/>
                <a:gd name="T33" fmla="*/ 248858 h 281891"/>
                <a:gd name="T34" fmla="*/ 296142 w 296503"/>
                <a:gd name="T35" fmla="*/ 249217 h 281891"/>
                <a:gd name="T36" fmla="*/ 296503 w 296503"/>
                <a:gd name="T37" fmla="*/ 251013 h 281891"/>
                <a:gd name="T38" fmla="*/ 278467 w 296503"/>
                <a:gd name="T39" fmla="*/ 281891 h 281891"/>
                <a:gd name="T40" fmla="*/ 0 w 296503"/>
                <a:gd name="T41" fmla="*/ 264298 h 281891"/>
                <a:gd name="T42" fmla="*/ 0 w 296503"/>
                <a:gd name="T43" fmla="*/ 250654 h 281891"/>
                <a:gd name="T44" fmla="*/ 360 w 296503"/>
                <a:gd name="T45" fmla="*/ 248858 h 281891"/>
                <a:gd name="T46" fmla="*/ 22724 w 296503"/>
                <a:gd name="T47" fmla="*/ 208645 h 281891"/>
                <a:gd name="T48" fmla="*/ 41842 w 296503"/>
                <a:gd name="T49" fmla="*/ 29837 h 281891"/>
                <a:gd name="T50" fmla="*/ 170292 w 296503"/>
                <a:gd name="T51" fmla="*/ 36476 h 281891"/>
                <a:gd name="T52" fmla="*/ 214012 w 296503"/>
                <a:gd name="T53" fmla="*/ 63536 h 281891"/>
                <a:gd name="T54" fmla="*/ 227271 w 296503"/>
                <a:gd name="T55" fmla="*/ 97450 h 281891"/>
                <a:gd name="T56" fmla="*/ 227988 w 296503"/>
                <a:gd name="T57" fmla="*/ 125592 h 281891"/>
                <a:gd name="T58" fmla="*/ 219029 w 296503"/>
                <a:gd name="T59" fmla="*/ 155538 h 281891"/>
                <a:gd name="T60" fmla="*/ 200752 w 296503"/>
                <a:gd name="T61" fmla="*/ 181876 h 281891"/>
                <a:gd name="T62" fmla="*/ 119763 w 296503"/>
                <a:gd name="T63" fmla="*/ 181876 h 281891"/>
                <a:gd name="T64" fmla="*/ 119763 w 296503"/>
                <a:gd name="T65" fmla="*/ 173217 h 281891"/>
                <a:gd name="T66" fmla="*/ 199677 w 296503"/>
                <a:gd name="T67" fmla="*/ 173217 h 281891"/>
                <a:gd name="T68" fmla="*/ 209353 w 296503"/>
                <a:gd name="T69" fmla="*/ 154817 h 281891"/>
                <a:gd name="T70" fmla="*/ 212578 w 296503"/>
                <a:gd name="T71" fmla="*/ 148322 h 281891"/>
                <a:gd name="T72" fmla="*/ 218670 w 296503"/>
                <a:gd name="T73" fmla="*/ 128118 h 281891"/>
                <a:gd name="T74" fmla="*/ 219387 w 296503"/>
                <a:gd name="T75" fmla="*/ 121263 h 281891"/>
                <a:gd name="T76" fmla="*/ 217954 w 296503"/>
                <a:gd name="T77" fmla="*/ 102862 h 281891"/>
                <a:gd name="T78" fmla="*/ 217954 w 296503"/>
                <a:gd name="T79" fmla="*/ 93842 h 281891"/>
                <a:gd name="T80" fmla="*/ 214012 w 296503"/>
                <a:gd name="T81" fmla="*/ 72556 h 281891"/>
                <a:gd name="T82" fmla="*/ 159541 w 296503"/>
                <a:gd name="T83" fmla="*/ 70752 h 281891"/>
                <a:gd name="T84" fmla="*/ 161691 w 296503"/>
                <a:gd name="T85" fmla="*/ 37198 h 281891"/>
                <a:gd name="T86" fmla="*/ 135531 w 296503"/>
                <a:gd name="T87" fmla="*/ 9777 h 281891"/>
                <a:gd name="T88" fmla="*/ 101845 w 296503"/>
                <a:gd name="T89" fmla="*/ 95286 h 281891"/>
                <a:gd name="T90" fmla="*/ 97545 w 296503"/>
                <a:gd name="T91" fmla="*/ 181876 h 281891"/>
                <a:gd name="T92" fmla="*/ 63500 w 296503"/>
                <a:gd name="T93" fmla="*/ 177547 h 281891"/>
                <a:gd name="T94" fmla="*/ 68159 w 296503"/>
                <a:gd name="T95" fmla="*/ 88791 h 281891"/>
                <a:gd name="T96" fmla="*/ 128722 w 296503"/>
                <a:gd name="T97" fmla="*/ 38641 h 281891"/>
                <a:gd name="T98" fmla="*/ 128364 w 296503"/>
                <a:gd name="T99" fmla="*/ 2922 h 281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6503" h="281891">
                  <a:moveTo>
                    <a:pt x="9017" y="255321"/>
                  </a:moveTo>
                  <a:lnTo>
                    <a:pt x="9017" y="264298"/>
                  </a:lnTo>
                  <a:cubicBezTo>
                    <a:pt x="9017" y="269324"/>
                    <a:pt x="12985" y="273274"/>
                    <a:pt x="18035" y="273274"/>
                  </a:cubicBezTo>
                  <a:lnTo>
                    <a:pt x="278467" y="273274"/>
                  </a:lnTo>
                  <a:cubicBezTo>
                    <a:pt x="283156" y="273274"/>
                    <a:pt x="287485" y="269324"/>
                    <a:pt x="287485" y="264298"/>
                  </a:cubicBezTo>
                  <a:lnTo>
                    <a:pt x="287485" y="255321"/>
                  </a:lnTo>
                  <a:lnTo>
                    <a:pt x="9017" y="255321"/>
                  </a:lnTo>
                  <a:close/>
                  <a:moveTo>
                    <a:pt x="29939" y="214389"/>
                  </a:moveTo>
                  <a:lnTo>
                    <a:pt x="12264" y="246345"/>
                  </a:lnTo>
                  <a:lnTo>
                    <a:pt x="284238" y="246345"/>
                  </a:lnTo>
                  <a:lnTo>
                    <a:pt x="266564" y="214389"/>
                  </a:lnTo>
                  <a:lnTo>
                    <a:pt x="29939" y="214389"/>
                  </a:lnTo>
                  <a:close/>
                  <a:moveTo>
                    <a:pt x="72459" y="97811"/>
                  </a:moveTo>
                  <a:lnTo>
                    <a:pt x="72459" y="173217"/>
                  </a:lnTo>
                  <a:lnTo>
                    <a:pt x="92886" y="173217"/>
                  </a:lnTo>
                  <a:lnTo>
                    <a:pt x="92886" y="97811"/>
                  </a:lnTo>
                  <a:lnTo>
                    <a:pt x="72459" y="97811"/>
                  </a:lnTo>
                  <a:close/>
                  <a:moveTo>
                    <a:pt x="41842" y="29837"/>
                  </a:moveTo>
                  <a:lnTo>
                    <a:pt x="111820" y="29837"/>
                  </a:lnTo>
                  <a:cubicBezTo>
                    <a:pt x="114345" y="29837"/>
                    <a:pt x="116509" y="31632"/>
                    <a:pt x="116509" y="34146"/>
                  </a:cubicBezTo>
                  <a:cubicBezTo>
                    <a:pt x="116509" y="36659"/>
                    <a:pt x="114345" y="38813"/>
                    <a:pt x="111820" y="38813"/>
                  </a:cubicBezTo>
                  <a:lnTo>
                    <a:pt x="41842" y="38813"/>
                  </a:lnTo>
                  <a:cubicBezTo>
                    <a:pt x="36431" y="38813"/>
                    <a:pt x="31742" y="43481"/>
                    <a:pt x="31742" y="48867"/>
                  </a:cubicBezTo>
                  <a:lnTo>
                    <a:pt x="31742" y="205413"/>
                  </a:lnTo>
                  <a:lnTo>
                    <a:pt x="264760" y="205413"/>
                  </a:lnTo>
                  <a:lnTo>
                    <a:pt x="264760" y="48867"/>
                  </a:lnTo>
                  <a:cubicBezTo>
                    <a:pt x="264760" y="43481"/>
                    <a:pt x="260071" y="38813"/>
                    <a:pt x="254660" y="38813"/>
                  </a:cubicBezTo>
                  <a:lnTo>
                    <a:pt x="189733" y="38813"/>
                  </a:lnTo>
                  <a:cubicBezTo>
                    <a:pt x="187208" y="38813"/>
                    <a:pt x="185404" y="36659"/>
                    <a:pt x="185404" y="34146"/>
                  </a:cubicBezTo>
                  <a:cubicBezTo>
                    <a:pt x="185404" y="31632"/>
                    <a:pt x="187208" y="29837"/>
                    <a:pt x="189733" y="29837"/>
                  </a:cubicBezTo>
                  <a:lnTo>
                    <a:pt x="254660" y="29837"/>
                  </a:lnTo>
                  <a:cubicBezTo>
                    <a:pt x="265121" y="29837"/>
                    <a:pt x="273778" y="38454"/>
                    <a:pt x="273778" y="48867"/>
                  </a:cubicBezTo>
                  <a:lnTo>
                    <a:pt x="273778" y="208645"/>
                  </a:lnTo>
                  <a:lnTo>
                    <a:pt x="295781" y="248858"/>
                  </a:lnTo>
                  <a:lnTo>
                    <a:pt x="296142" y="248858"/>
                  </a:lnTo>
                  <a:cubicBezTo>
                    <a:pt x="296142" y="249217"/>
                    <a:pt x="296142" y="249217"/>
                    <a:pt x="296142" y="249217"/>
                  </a:cubicBezTo>
                  <a:cubicBezTo>
                    <a:pt x="296142" y="249935"/>
                    <a:pt x="296503" y="250295"/>
                    <a:pt x="296503" y="250654"/>
                  </a:cubicBezTo>
                  <a:cubicBezTo>
                    <a:pt x="296503" y="251013"/>
                    <a:pt x="296503" y="251013"/>
                    <a:pt x="296503" y="251013"/>
                  </a:cubicBezTo>
                  <a:lnTo>
                    <a:pt x="296503" y="264298"/>
                  </a:lnTo>
                  <a:cubicBezTo>
                    <a:pt x="296503" y="273992"/>
                    <a:pt x="288567" y="281891"/>
                    <a:pt x="278467" y="281891"/>
                  </a:cubicBezTo>
                  <a:lnTo>
                    <a:pt x="18035" y="281891"/>
                  </a:lnTo>
                  <a:cubicBezTo>
                    <a:pt x="7935" y="281891"/>
                    <a:pt x="0" y="273992"/>
                    <a:pt x="0" y="264298"/>
                  </a:cubicBezTo>
                  <a:lnTo>
                    <a:pt x="0" y="251013"/>
                  </a:lnTo>
                  <a:cubicBezTo>
                    <a:pt x="0" y="251013"/>
                    <a:pt x="0" y="251013"/>
                    <a:pt x="0" y="250654"/>
                  </a:cubicBezTo>
                  <a:cubicBezTo>
                    <a:pt x="0" y="250295"/>
                    <a:pt x="0" y="249935"/>
                    <a:pt x="360" y="249217"/>
                  </a:cubicBezTo>
                  <a:lnTo>
                    <a:pt x="360" y="248858"/>
                  </a:lnTo>
                  <a:cubicBezTo>
                    <a:pt x="360" y="248858"/>
                    <a:pt x="360" y="248858"/>
                    <a:pt x="721" y="248858"/>
                  </a:cubicBezTo>
                  <a:lnTo>
                    <a:pt x="22724" y="208645"/>
                  </a:lnTo>
                  <a:lnTo>
                    <a:pt x="22724" y="48867"/>
                  </a:lnTo>
                  <a:cubicBezTo>
                    <a:pt x="22724" y="38454"/>
                    <a:pt x="31381" y="29837"/>
                    <a:pt x="41842" y="29837"/>
                  </a:cubicBezTo>
                  <a:close/>
                  <a:moveTo>
                    <a:pt x="145206" y="36"/>
                  </a:moveTo>
                  <a:cubicBezTo>
                    <a:pt x="158466" y="757"/>
                    <a:pt x="168500" y="15189"/>
                    <a:pt x="170292" y="36476"/>
                  </a:cubicBezTo>
                  <a:cubicBezTo>
                    <a:pt x="171367" y="47300"/>
                    <a:pt x="170292" y="57041"/>
                    <a:pt x="168858" y="63536"/>
                  </a:cubicBezTo>
                  <a:lnTo>
                    <a:pt x="214012" y="63536"/>
                  </a:lnTo>
                  <a:cubicBezTo>
                    <a:pt x="223688" y="63536"/>
                    <a:pt x="231930" y="72556"/>
                    <a:pt x="231930" y="83019"/>
                  </a:cubicBezTo>
                  <a:cubicBezTo>
                    <a:pt x="231930" y="89513"/>
                    <a:pt x="229780" y="94203"/>
                    <a:pt x="227271" y="97450"/>
                  </a:cubicBezTo>
                  <a:cubicBezTo>
                    <a:pt x="230855" y="100698"/>
                    <a:pt x="233005" y="105388"/>
                    <a:pt x="233005" y="111521"/>
                  </a:cubicBezTo>
                  <a:cubicBezTo>
                    <a:pt x="233005" y="116572"/>
                    <a:pt x="231213" y="121624"/>
                    <a:pt x="227988" y="125592"/>
                  </a:cubicBezTo>
                  <a:cubicBezTo>
                    <a:pt x="229780" y="128839"/>
                    <a:pt x="230855" y="132447"/>
                    <a:pt x="230855" y="136416"/>
                  </a:cubicBezTo>
                  <a:cubicBezTo>
                    <a:pt x="230855" y="144354"/>
                    <a:pt x="226196" y="151930"/>
                    <a:pt x="219029" y="155538"/>
                  </a:cubicBezTo>
                  <a:cubicBezTo>
                    <a:pt x="219746" y="156981"/>
                    <a:pt x="219746" y="159146"/>
                    <a:pt x="219746" y="160589"/>
                  </a:cubicBezTo>
                  <a:cubicBezTo>
                    <a:pt x="219746" y="171774"/>
                    <a:pt x="211503" y="180794"/>
                    <a:pt x="200752" y="181876"/>
                  </a:cubicBezTo>
                  <a:cubicBezTo>
                    <a:pt x="200394" y="181876"/>
                    <a:pt x="200036" y="181876"/>
                    <a:pt x="199319" y="181876"/>
                  </a:cubicBezTo>
                  <a:lnTo>
                    <a:pt x="119763" y="181876"/>
                  </a:lnTo>
                  <a:cubicBezTo>
                    <a:pt x="117254" y="181876"/>
                    <a:pt x="115104" y="180072"/>
                    <a:pt x="115104" y="177547"/>
                  </a:cubicBezTo>
                  <a:cubicBezTo>
                    <a:pt x="115104" y="175021"/>
                    <a:pt x="117254" y="173217"/>
                    <a:pt x="119763" y="173217"/>
                  </a:cubicBezTo>
                  <a:lnTo>
                    <a:pt x="199319" y="173217"/>
                  </a:lnTo>
                  <a:cubicBezTo>
                    <a:pt x="199677" y="173217"/>
                    <a:pt x="199677" y="173217"/>
                    <a:pt x="199677" y="173217"/>
                  </a:cubicBezTo>
                  <a:cubicBezTo>
                    <a:pt x="206486" y="172496"/>
                    <a:pt x="210787" y="167084"/>
                    <a:pt x="210787" y="160589"/>
                  </a:cubicBezTo>
                  <a:cubicBezTo>
                    <a:pt x="210787" y="158785"/>
                    <a:pt x="210428" y="156621"/>
                    <a:pt x="209353" y="154817"/>
                  </a:cubicBezTo>
                  <a:cubicBezTo>
                    <a:pt x="208636" y="153374"/>
                    <a:pt x="208636" y="151930"/>
                    <a:pt x="209353" y="150848"/>
                  </a:cubicBezTo>
                  <a:cubicBezTo>
                    <a:pt x="210070" y="149405"/>
                    <a:pt x="210787" y="148683"/>
                    <a:pt x="212578" y="148322"/>
                  </a:cubicBezTo>
                  <a:cubicBezTo>
                    <a:pt x="217954" y="147240"/>
                    <a:pt x="221896" y="142189"/>
                    <a:pt x="221896" y="136416"/>
                  </a:cubicBezTo>
                  <a:cubicBezTo>
                    <a:pt x="221896" y="133169"/>
                    <a:pt x="220821" y="130283"/>
                    <a:pt x="218670" y="128118"/>
                  </a:cubicBezTo>
                  <a:cubicBezTo>
                    <a:pt x="217954" y="127036"/>
                    <a:pt x="217595" y="125953"/>
                    <a:pt x="217595" y="124510"/>
                  </a:cubicBezTo>
                  <a:cubicBezTo>
                    <a:pt x="217595" y="123067"/>
                    <a:pt x="218312" y="122345"/>
                    <a:pt x="219387" y="121263"/>
                  </a:cubicBezTo>
                  <a:cubicBezTo>
                    <a:pt x="222612" y="119098"/>
                    <a:pt x="224404" y="115490"/>
                    <a:pt x="224404" y="111521"/>
                  </a:cubicBezTo>
                  <a:cubicBezTo>
                    <a:pt x="224404" y="105027"/>
                    <a:pt x="220104" y="102862"/>
                    <a:pt x="217954" y="102862"/>
                  </a:cubicBezTo>
                  <a:cubicBezTo>
                    <a:pt x="215445" y="102862"/>
                    <a:pt x="213653" y="100698"/>
                    <a:pt x="213653" y="98172"/>
                  </a:cubicBezTo>
                  <a:cubicBezTo>
                    <a:pt x="213653" y="95646"/>
                    <a:pt x="215445" y="93842"/>
                    <a:pt x="217954" y="93842"/>
                  </a:cubicBezTo>
                  <a:cubicBezTo>
                    <a:pt x="218670" y="93482"/>
                    <a:pt x="222971" y="90956"/>
                    <a:pt x="222971" y="83019"/>
                  </a:cubicBezTo>
                  <a:cubicBezTo>
                    <a:pt x="222971" y="76885"/>
                    <a:pt x="218312" y="72556"/>
                    <a:pt x="214012" y="72556"/>
                  </a:cubicBezTo>
                  <a:lnTo>
                    <a:pt x="163125" y="72556"/>
                  </a:lnTo>
                  <a:cubicBezTo>
                    <a:pt x="161691" y="72556"/>
                    <a:pt x="160258" y="71834"/>
                    <a:pt x="159541" y="70752"/>
                  </a:cubicBezTo>
                  <a:cubicBezTo>
                    <a:pt x="158824" y="69669"/>
                    <a:pt x="158466" y="68226"/>
                    <a:pt x="158824" y="66783"/>
                  </a:cubicBezTo>
                  <a:cubicBezTo>
                    <a:pt x="159899" y="62453"/>
                    <a:pt x="162766" y="50908"/>
                    <a:pt x="161691" y="37198"/>
                  </a:cubicBezTo>
                  <a:cubicBezTo>
                    <a:pt x="159899" y="21323"/>
                    <a:pt x="153090" y="9417"/>
                    <a:pt x="144490" y="9056"/>
                  </a:cubicBezTo>
                  <a:cubicBezTo>
                    <a:pt x="140548" y="9056"/>
                    <a:pt x="137323" y="9056"/>
                    <a:pt x="135531" y="9777"/>
                  </a:cubicBezTo>
                  <a:cubicBezTo>
                    <a:pt x="136964" y="17354"/>
                    <a:pt x="139473" y="33951"/>
                    <a:pt x="136964" y="41166"/>
                  </a:cubicBezTo>
                  <a:cubicBezTo>
                    <a:pt x="130155" y="63175"/>
                    <a:pt x="107579" y="89152"/>
                    <a:pt x="101845" y="95286"/>
                  </a:cubicBezTo>
                  <a:lnTo>
                    <a:pt x="101845" y="177547"/>
                  </a:lnTo>
                  <a:cubicBezTo>
                    <a:pt x="101845" y="180072"/>
                    <a:pt x="99695" y="181876"/>
                    <a:pt x="97545" y="181876"/>
                  </a:cubicBezTo>
                  <a:lnTo>
                    <a:pt x="68159" y="181876"/>
                  </a:lnTo>
                  <a:cubicBezTo>
                    <a:pt x="65650" y="181876"/>
                    <a:pt x="63500" y="180072"/>
                    <a:pt x="63500" y="177547"/>
                  </a:cubicBezTo>
                  <a:lnTo>
                    <a:pt x="63500" y="93482"/>
                  </a:lnTo>
                  <a:cubicBezTo>
                    <a:pt x="63500" y="90956"/>
                    <a:pt x="65650" y="88791"/>
                    <a:pt x="68159" y="88791"/>
                  </a:cubicBezTo>
                  <a:lnTo>
                    <a:pt x="95394" y="88791"/>
                  </a:lnTo>
                  <a:cubicBezTo>
                    <a:pt x="100770" y="82658"/>
                    <a:pt x="122271" y="58124"/>
                    <a:pt x="128722" y="38641"/>
                  </a:cubicBezTo>
                  <a:cubicBezTo>
                    <a:pt x="130514" y="33229"/>
                    <a:pt x="128005" y="16632"/>
                    <a:pt x="126213" y="7613"/>
                  </a:cubicBezTo>
                  <a:cubicBezTo>
                    <a:pt x="125855" y="5809"/>
                    <a:pt x="126572" y="3644"/>
                    <a:pt x="128364" y="2922"/>
                  </a:cubicBezTo>
                  <a:cubicBezTo>
                    <a:pt x="129080" y="2201"/>
                    <a:pt x="133739" y="-325"/>
                    <a:pt x="145206" y="36"/>
                  </a:cubicBezTo>
                  <a:close/>
                </a:path>
              </a:pathLst>
            </a:custGeom>
            <a:solidFill>
              <a:srgbClr val="003767"/>
            </a:solidFill>
            <a:ln>
              <a:solidFill>
                <a:srgbClr val="003767"/>
              </a:solidFill>
            </a:ln>
            <a:effectLst/>
          </p:spPr>
          <p:txBody>
            <a:bodyPr lIns="45720" tIns="22860" rIns="45720" bIns="22860" anchor="ctr"/>
            <a:lstStyle/>
            <a:p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ED8515A-61B0-B649-A24A-011C0FBEC6F1}"/>
                </a:ext>
              </a:extLst>
            </p:cNvPr>
            <p:cNvSpPr txBox="1"/>
            <p:nvPr/>
          </p:nvSpPr>
          <p:spPr>
            <a:xfrm>
              <a:off x="1771112" y="4910193"/>
              <a:ext cx="2137169" cy="661720"/>
            </a:xfrm>
            <a:prstGeom prst="rect">
              <a:avLst/>
            </a:prstGeom>
            <a:noFill/>
          </p:spPr>
          <p:txBody>
            <a:bodyPr wrap="none" lIns="45720" tIns="22860" rIns="45720" bIns="22860" rtlCol="0" anchor="ctr" anchorCtr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3767"/>
                  </a:solidFill>
                  <a:latin typeface="Arial" pitchFamily="34" charset="0"/>
                  <a:ea typeface="League Spartan" charset="0"/>
                  <a:cs typeface="Arial" pitchFamily="34" charset="0"/>
                </a:rPr>
                <a:t>Focus on practical</a:t>
              </a:r>
              <a:r>
                <a:rPr lang="en-US" sz="2000" b="1" dirty="0" smtClean="0">
                  <a:solidFill>
                    <a:srgbClr val="003767"/>
                  </a:solidFill>
                  <a:latin typeface="Arial" pitchFamily="34" charset="0"/>
                  <a:ea typeface="League Spartan" charset="0"/>
                  <a:cs typeface="Arial" pitchFamily="34" charset="0"/>
                </a:rPr>
                <a:t> </a:t>
              </a:r>
            </a:p>
            <a:p>
              <a:pPr algn="ctr"/>
              <a:r>
                <a:rPr lang="en-US" sz="2000" b="1" dirty="0" smtClean="0">
                  <a:solidFill>
                    <a:srgbClr val="003767"/>
                  </a:solidFill>
                  <a:latin typeface="Arial" pitchFamily="34" charset="0"/>
                  <a:ea typeface="League Spartan" charset="0"/>
                  <a:cs typeface="Arial" pitchFamily="34" charset="0"/>
                </a:rPr>
                <a:t>implementation</a:t>
              </a:r>
              <a:endParaRPr lang="en-US" sz="2000" b="1" dirty="0">
                <a:solidFill>
                  <a:srgbClr val="003767"/>
                </a:solidFill>
                <a:latin typeface="Arial" pitchFamily="34" charset="0"/>
                <a:ea typeface="League Spartan" charset="0"/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FF21DE3-2E06-C148-B7BD-B98BAD33F359}"/>
                </a:ext>
              </a:extLst>
            </p:cNvPr>
            <p:cNvSpPr txBox="1"/>
            <p:nvPr/>
          </p:nvSpPr>
          <p:spPr>
            <a:xfrm>
              <a:off x="4105777" y="3084629"/>
              <a:ext cx="3982328" cy="1431161"/>
            </a:xfrm>
            <a:prstGeom prst="rect">
              <a:avLst/>
            </a:prstGeom>
            <a:noFill/>
          </p:spPr>
          <p:txBody>
            <a:bodyPr wrap="square" lIns="45720" tIns="22860" rIns="45720" bIns="22860" rtlCol="0" anchor="ctr" anchorCtr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rgbClr val="003767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We need to be </a:t>
              </a:r>
              <a:r>
                <a:rPr lang="en-US" sz="3000" b="1" dirty="0" smtClean="0">
                  <a:solidFill>
                    <a:srgbClr val="003767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innovative &amp; inclusive &amp; </a:t>
              </a:r>
            </a:p>
            <a:p>
              <a:pPr algn="ctr"/>
              <a:r>
                <a:rPr lang="en-US" sz="3000" b="1" dirty="0" smtClean="0">
                  <a:solidFill>
                    <a:srgbClr val="003767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We need to move fast</a:t>
              </a:r>
              <a:r>
                <a:rPr lang="en-US" sz="3000" b="1" dirty="0" smtClean="0">
                  <a:solidFill>
                    <a:srgbClr val="003767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 </a:t>
              </a:r>
              <a:endParaRPr lang="en-US" sz="3000" b="1" dirty="0">
                <a:solidFill>
                  <a:srgbClr val="003767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0104A48-B1F9-BC4F-BC78-B92C83C6D565}"/>
                </a:ext>
              </a:extLst>
            </p:cNvPr>
            <p:cNvSpPr txBox="1"/>
            <p:nvPr/>
          </p:nvSpPr>
          <p:spPr>
            <a:xfrm>
              <a:off x="7912278" y="5179130"/>
              <a:ext cx="2668732" cy="353943"/>
            </a:xfrm>
            <a:prstGeom prst="rect">
              <a:avLst/>
            </a:prstGeom>
            <a:noFill/>
          </p:spPr>
          <p:txBody>
            <a:bodyPr wrap="square" lIns="45720" tIns="22860" rIns="45720" bIns="22860" rtlCol="0" anchor="ctr" anchorCtr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3767"/>
                  </a:solidFill>
                  <a:latin typeface="Arial" pitchFamily="34" charset="0"/>
                  <a:ea typeface="League Spartan" charset="0"/>
                  <a:cs typeface="Arial" pitchFamily="34" charset="0"/>
                </a:rPr>
                <a:t>Engaging Communities</a:t>
              </a:r>
              <a:endParaRPr lang="en-US" sz="2000" b="1" dirty="0">
                <a:solidFill>
                  <a:srgbClr val="003767"/>
                </a:solidFill>
                <a:latin typeface="Arial" pitchFamily="34" charset="0"/>
                <a:ea typeface="League Spartan" charset="0"/>
                <a:cs typeface="Arial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ED8515A-61B0-B649-A24A-011C0FBEC6F1}"/>
              </a:ext>
            </a:extLst>
          </p:cNvPr>
          <p:cNvSpPr txBox="1"/>
          <p:nvPr/>
        </p:nvSpPr>
        <p:spPr>
          <a:xfrm>
            <a:off x="2286707" y="1344229"/>
            <a:ext cx="6084358" cy="353943"/>
          </a:xfrm>
          <a:prstGeom prst="rect">
            <a:avLst/>
          </a:prstGeom>
          <a:noFill/>
        </p:spPr>
        <p:txBody>
          <a:bodyPr wrap="none" lIns="45720" tIns="22860" rIns="45720" bIns="22860" rtlCol="0" anchor="ctr" anchorCtr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767"/>
                </a:solidFill>
                <a:latin typeface="Arial" pitchFamily="34" charset="0"/>
                <a:ea typeface="League Spartan" charset="0"/>
                <a:cs typeface="Arial" pitchFamily="34" charset="0"/>
              </a:rPr>
              <a:t>What are the spatial options to meet 70</a:t>
            </a:r>
            <a:r>
              <a:rPr lang="en-US" sz="2000" b="1" dirty="0" smtClean="0">
                <a:solidFill>
                  <a:srgbClr val="003767"/>
                </a:solidFill>
                <a:latin typeface="Arial" pitchFamily="34" charset="0"/>
                <a:ea typeface="League Spartan" charset="0"/>
                <a:cs typeface="Arial" pitchFamily="34" charset="0"/>
              </a:rPr>
              <a:t>% x 2030</a:t>
            </a:r>
            <a:r>
              <a:rPr lang="en-US" sz="2000" b="1" dirty="0" smtClean="0">
                <a:solidFill>
                  <a:srgbClr val="003767"/>
                </a:solidFill>
                <a:latin typeface="Arial" pitchFamily="34" charset="0"/>
                <a:ea typeface="League Spartan" charset="0"/>
                <a:cs typeface="Arial" pitchFamily="34" charset="0"/>
              </a:rPr>
              <a:t>?</a:t>
            </a:r>
            <a:endParaRPr lang="en-US" sz="2000" b="1" dirty="0">
              <a:solidFill>
                <a:srgbClr val="003767"/>
              </a:solidFill>
              <a:latin typeface="Arial" pitchFamily="34" charset="0"/>
              <a:ea typeface="League Spartan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45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A66490B0-62FF-45A4-B9C4-FE51A982ED7B}"/>
              </a:ext>
            </a:extLst>
          </p:cNvPr>
          <p:cNvSpPr txBox="1">
            <a:spLocks/>
          </p:cNvSpPr>
          <p:nvPr/>
        </p:nvSpPr>
        <p:spPr>
          <a:xfrm>
            <a:off x="1839884" y="2663638"/>
            <a:ext cx="3956102" cy="38472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IE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Planning </a:t>
            </a:r>
            <a:r>
              <a:rPr lang="en-IE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system </a:t>
            </a:r>
            <a:r>
              <a:rPr lang="en-IE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not </a:t>
            </a:r>
            <a:r>
              <a:rPr lang="en-IE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broken!!!</a:t>
            </a:r>
            <a:endParaRPr lang="en-IE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434808-EF9B-4093-91D1-56E49E180C3E}"/>
              </a:ext>
            </a:extLst>
          </p:cNvPr>
          <p:cNvSpPr txBox="1">
            <a:spLocks/>
          </p:cNvSpPr>
          <p:nvPr/>
        </p:nvSpPr>
        <p:spPr>
          <a:xfrm>
            <a:off x="1811173" y="4088194"/>
            <a:ext cx="3830156" cy="723275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IE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31xCDP reviews is golden </a:t>
            </a:r>
            <a:r>
              <a:rPr lang="en-IE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opportunity – needs direction</a:t>
            </a:r>
            <a:endParaRPr lang="en-IE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1D04493-2CAE-4C55-9309-51D1B1244108}"/>
              </a:ext>
            </a:extLst>
          </p:cNvPr>
          <p:cNvSpPr txBox="1">
            <a:spLocks/>
          </p:cNvSpPr>
          <p:nvPr/>
        </p:nvSpPr>
        <p:spPr>
          <a:xfrm>
            <a:off x="7357297" y="4173785"/>
            <a:ext cx="4216448" cy="38472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IE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OPR will </a:t>
            </a:r>
            <a:r>
              <a:rPr lang="en-IE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uphold</a:t>
            </a:r>
            <a:r>
              <a:rPr lang="en-IE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E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</a:t>
            </a:r>
            <a:r>
              <a:rPr lang="en-IE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% x 30</a:t>
            </a:r>
            <a:r>
              <a:rPr lang="en-IE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%</a:t>
            </a:r>
            <a:endParaRPr lang="en-IE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reeform 939">
            <a:extLst>
              <a:ext uri="{FF2B5EF4-FFF2-40B4-BE49-F238E27FC236}">
                <a16:creationId xmlns:a16="http://schemas.microsoft.com/office/drawing/2014/main" id="{780E487E-541C-4BA7-ABA0-9D4DC065B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5957" y="6407229"/>
            <a:ext cx="469795" cy="427941"/>
          </a:xfrm>
          <a:custGeom>
            <a:avLst/>
            <a:gdLst>
              <a:gd name="T0" fmla="*/ 909372 w 293098"/>
              <a:gd name="T1" fmla="*/ 2319825 h 293328"/>
              <a:gd name="T2" fmla="*/ 808027 w 293098"/>
              <a:gd name="T3" fmla="*/ 2319825 h 293328"/>
              <a:gd name="T4" fmla="*/ 697343 w 293098"/>
              <a:gd name="T5" fmla="*/ 1607988 h 293328"/>
              <a:gd name="T6" fmla="*/ 1015505 w 293098"/>
              <a:gd name="T7" fmla="*/ 2461307 h 293328"/>
              <a:gd name="T8" fmla="*/ 697343 w 293098"/>
              <a:gd name="T9" fmla="*/ 1607988 h 293328"/>
              <a:gd name="T10" fmla="*/ 1516630 w 293098"/>
              <a:gd name="T11" fmla="*/ 612482 h 293328"/>
              <a:gd name="T12" fmla="*/ 1262092 w 293098"/>
              <a:gd name="T13" fmla="*/ 1355165 h 293328"/>
              <a:gd name="T14" fmla="*/ 1114919 w 293098"/>
              <a:gd name="T15" fmla="*/ 2461307 h 293328"/>
              <a:gd name="T16" fmla="*/ 2276265 w 293098"/>
              <a:gd name="T17" fmla="*/ 2461307 h 293328"/>
              <a:gd name="T18" fmla="*/ 2391614 w 293098"/>
              <a:gd name="T19" fmla="*/ 2251924 h 293328"/>
              <a:gd name="T20" fmla="*/ 2423427 w 293098"/>
              <a:gd name="T21" fmla="*/ 2180819 h 293328"/>
              <a:gd name="T22" fmla="*/ 2498990 w 293098"/>
              <a:gd name="T23" fmla="*/ 1951689 h 293328"/>
              <a:gd name="T24" fmla="*/ 2506944 w 293098"/>
              <a:gd name="T25" fmla="*/ 1876630 h 293328"/>
              <a:gd name="T26" fmla="*/ 2491040 w 293098"/>
              <a:gd name="T27" fmla="*/ 1663313 h 293328"/>
              <a:gd name="T28" fmla="*/ 2491040 w 293098"/>
              <a:gd name="T29" fmla="*/ 1564537 h 293328"/>
              <a:gd name="T30" fmla="*/ 2443322 w 293098"/>
              <a:gd name="T31" fmla="*/ 1323573 h 293328"/>
              <a:gd name="T32" fmla="*/ 1802997 w 293098"/>
              <a:gd name="T33" fmla="*/ 1303808 h 293328"/>
              <a:gd name="T34" fmla="*/ 1826841 w 293098"/>
              <a:gd name="T35" fmla="*/ 924569 h 293328"/>
              <a:gd name="T36" fmla="*/ 1627997 w 293098"/>
              <a:gd name="T37" fmla="*/ 509766 h 293328"/>
              <a:gd name="T38" fmla="*/ 1902415 w 293098"/>
              <a:gd name="T39" fmla="*/ 1224804 h 293328"/>
              <a:gd name="T40" fmla="*/ 2650119 w 293098"/>
              <a:gd name="T41" fmla="*/ 1442092 h 293328"/>
              <a:gd name="T42" fmla="*/ 2666035 w 293098"/>
              <a:gd name="T43" fmla="*/ 1766016 h 293328"/>
              <a:gd name="T44" fmla="*/ 2638202 w 293098"/>
              <a:gd name="T45" fmla="*/ 2046500 h 293328"/>
              <a:gd name="T46" fmla="*/ 2506944 w 293098"/>
              <a:gd name="T47" fmla="*/ 2323036 h 293328"/>
              <a:gd name="T48" fmla="*/ 2268319 w 293098"/>
              <a:gd name="T49" fmla="*/ 2560065 h 293328"/>
              <a:gd name="T50" fmla="*/ 466651 w 293098"/>
              <a:gd name="T51" fmla="*/ 2512663 h 293328"/>
              <a:gd name="T52" fmla="*/ 597911 w 293098"/>
              <a:gd name="T53" fmla="*/ 2461307 h 293328"/>
              <a:gd name="T54" fmla="*/ 192227 w 293098"/>
              <a:gd name="T55" fmla="*/ 1607988 h 293328"/>
              <a:gd name="T56" fmla="*/ 192227 w 293098"/>
              <a:gd name="T57" fmla="*/ 1513204 h 293328"/>
              <a:gd name="T58" fmla="*/ 1190507 w 293098"/>
              <a:gd name="T59" fmla="*/ 1291956 h 293328"/>
              <a:gd name="T60" fmla="*/ 1409247 w 293098"/>
              <a:gd name="T61" fmla="*/ 588784 h 293328"/>
              <a:gd name="T62" fmla="*/ 1627997 w 293098"/>
              <a:gd name="T63" fmla="*/ 509766 h 293328"/>
              <a:gd name="T64" fmla="*/ 99312 w 293098"/>
              <a:gd name="T65" fmla="*/ 1611451 h 293328"/>
              <a:gd name="T66" fmla="*/ 2403499 w 293098"/>
              <a:gd name="T67" fmla="*/ 2914801 h 293328"/>
              <a:gd name="T68" fmla="*/ 3122548 w 293098"/>
              <a:gd name="T69" fmla="*/ 3104383 h 293328"/>
              <a:gd name="T70" fmla="*/ 2927902 w 293098"/>
              <a:gd name="T71" fmla="*/ 2389491 h 293328"/>
              <a:gd name="T72" fmla="*/ 1620876 w 293098"/>
              <a:gd name="T73" fmla="*/ 98743 h 293328"/>
              <a:gd name="T74" fmla="*/ 3241731 w 293098"/>
              <a:gd name="T75" fmla="*/ 1611451 h 293328"/>
              <a:gd name="T76" fmla="*/ 3241731 w 293098"/>
              <a:gd name="T77" fmla="*/ 3159674 h 293328"/>
              <a:gd name="T78" fmla="*/ 3194065 w 293098"/>
              <a:gd name="T79" fmla="*/ 3222872 h 293328"/>
              <a:gd name="T80" fmla="*/ 2439242 w 293098"/>
              <a:gd name="T81" fmla="*/ 3005641 h 293328"/>
              <a:gd name="T82" fmla="*/ 0 w 293098"/>
              <a:gd name="T83" fmla="*/ 1611451 h 29332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293098" h="293328">
                <a:moveTo>
                  <a:pt x="77421" y="206375"/>
                </a:moveTo>
                <a:cubicBezTo>
                  <a:pt x="79986" y="206375"/>
                  <a:pt x="82184" y="208573"/>
                  <a:pt x="82184" y="211138"/>
                </a:cubicBezTo>
                <a:cubicBezTo>
                  <a:pt x="82184" y="213702"/>
                  <a:pt x="79986" y="215534"/>
                  <a:pt x="77421" y="215534"/>
                </a:cubicBezTo>
                <a:cubicBezTo>
                  <a:pt x="74857" y="215534"/>
                  <a:pt x="73025" y="213702"/>
                  <a:pt x="73025" y="211138"/>
                </a:cubicBezTo>
                <a:cubicBezTo>
                  <a:pt x="73025" y="208573"/>
                  <a:pt x="74857" y="206375"/>
                  <a:pt x="77421" y="206375"/>
                </a:cubicBezTo>
                <a:close/>
                <a:moveTo>
                  <a:pt x="63021" y="146351"/>
                </a:moveTo>
                <a:lnTo>
                  <a:pt x="63021" y="224014"/>
                </a:lnTo>
                <a:lnTo>
                  <a:pt x="91776" y="224014"/>
                </a:lnTo>
                <a:lnTo>
                  <a:pt x="91776" y="146351"/>
                </a:lnTo>
                <a:lnTo>
                  <a:pt x="63021" y="146351"/>
                </a:lnTo>
                <a:close/>
                <a:moveTo>
                  <a:pt x="146769" y="55026"/>
                </a:moveTo>
                <a:cubicBezTo>
                  <a:pt x="142096" y="55026"/>
                  <a:pt x="138861" y="55385"/>
                  <a:pt x="137064" y="55745"/>
                </a:cubicBezTo>
                <a:cubicBezTo>
                  <a:pt x="138502" y="63655"/>
                  <a:pt x="141018" y="80554"/>
                  <a:pt x="138502" y="88464"/>
                </a:cubicBezTo>
                <a:cubicBezTo>
                  <a:pt x="133829" y="102127"/>
                  <a:pt x="123046" y="113992"/>
                  <a:pt x="114061" y="123340"/>
                </a:cubicBezTo>
                <a:cubicBezTo>
                  <a:pt x="107591" y="130531"/>
                  <a:pt x="100761" y="137722"/>
                  <a:pt x="100761" y="142037"/>
                </a:cubicBezTo>
                <a:lnTo>
                  <a:pt x="100761" y="224014"/>
                </a:lnTo>
                <a:lnTo>
                  <a:pt x="204997" y="224014"/>
                </a:lnTo>
                <a:cubicBezTo>
                  <a:pt x="205357" y="224014"/>
                  <a:pt x="205357" y="224014"/>
                  <a:pt x="205716" y="224014"/>
                </a:cubicBezTo>
                <a:cubicBezTo>
                  <a:pt x="212545" y="223295"/>
                  <a:pt x="217577" y="217901"/>
                  <a:pt x="217577" y="211430"/>
                </a:cubicBezTo>
                <a:cubicBezTo>
                  <a:pt x="217577" y="209272"/>
                  <a:pt x="217218" y="207115"/>
                  <a:pt x="216140" y="204958"/>
                </a:cubicBezTo>
                <a:cubicBezTo>
                  <a:pt x="215421" y="203879"/>
                  <a:pt x="215421" y="202441"/>
                  <a:pt x="216140" y="201003"/>
                </a:cubicBezTo>
                <a:cubicBezTo>
                  <a:pt x="216499" y="199924"/>
                  <a:pt x="217577" y="198845"/>
                  <a:pt x="219015" y="198486"/>
                </a:cubicBezTo>
                <a:cubicBezTo>
                  <a:pt x="225126" y="197407"/>
                  <a:pt x="229439" y="192014"/>
                  <a:pt x="229439" y="186261"/>
                </a:cubicBezTo>
                <a:cubicBezTo>
                  <a:pt x="229439" y="183025"/>
                  <a:pt x="228361" y="179789"/>
                  <a:pt x="225844" y="177632"/>
                </a:cubicBezTo>
                <a:cubicBezTo>
                  <a:pt x="225126" y="176553"/>
                  <a:pt x="224766" y="175475"/>
                  <a:pt x="224766" y="174036"/>
                </a:cubicBezTo>
                <a:cubicBezTo>
                  <a:pt x="224766" y="172598"/>
                  <a:pt x="225485" y="171520"/>
                  <a:pt x="226563" y="170800"/>
                </a:cubicBezTo>
                <a:cubicBezTo>
                  <a:pt x="229798" y="168284"/>
                  <a:pt x="231955" y="164688"/>
                  <a:pt x="231955" y="160733"/>
                </a:cubicBezTo>
                <a:cubicBezTo>
                  <a:pt x="231955" y="154261"/>
                  <a:pt x="228001" y="151385"/>
                  <a:pt x="225126" y="151385"/>
                </a:cubicBezTo>
                <a:cubicBezTo>
                  <a:pt x="222610" y="151385"/>
                  <a:pt x="220812" y="149227"/>
                  <a:pt x="220812" y="146711"/>
                </a:cubicBezTo>
                <a:cubicBezTo>
                  <a:pt x="220812" y="144194"/>
                  <a:pt x="222610" y="142396"/>
                  <a:pt x="225126" y="142396"/>
                </a:cubicBezTo>
                <a:cubicBezTo>
                  <a:pt x="225844" y="142037"/>
                  <a:pt x="230517" y="139520"/>
                  <a:pt x="230517" y="131250"/>
                </a:cubicBezTo>
                <a:cubicBezTo>
                  <a:pt x="230517" y="125138"/>
                  <a:pt x="225485" y="120464"/>
                  <a:pt x="220812" y="120464"/>
                </a:cubicBezTo>
                <a:lnTo>
                  <a:pt x="166538" y="120464"/>
                </a:lnTo>
                <a:cubicBezTo>
                  <a:pt x="165100" y="120464"/>
                  <a:pt x="163662" y="119744"/>
                  <a:pt x="162944" y="118666"/>
                </a:cubicBezTo>
                <a:cubicBezTo>
                  <a:pt x="161865" y="117587"/>
                  <a:pt x="161865" y="116149"/>
                  <a:pt x="162225" y="114711"/>
                </a:cubicBezTo>
                <a:cubicBezTo>
                  <a:pt x="163303" y="110037"/>
                  <a:pt x="166538" y="98172"/>
                  <a:pt x="165100" y="84149"/>
                </a:cubicBezTo>
                <a:cubicBezTo>
                  <a:pt x="163303" y="67610"/>
                  <a:pt x="155755" y="55385"/>
                  <a:pt x="146769" y="55026"/>
                </a:cubicBezTo>
                <a:close/>
                <a:moveTo>
                  <a:pt x="147128" y="46396"/>
                </a:moveTo>
                <a:cubicBezTo>
                  <a:pt x="161146" y="46756"/>
                  <a:pt x="171929" y="61857"/>
                  <a:pt x="173727" y="83430"/>
                </a:cubicBezTo>
                <a:cubicBezTo>
                  <a:pt x="174805" y="94576"/>
                  <a:pt x="173727" y="105003"/>
                  <a:pt x="171929" y="111475"/>
                </a:cubicBezTo>
                <a:lnTo>
                  <a:pt x="220812" y="111475"/>
                </a:lnTo>
                <a:cubicBezTo>
                  <a:pt x="230877" y="111475"/>
                  <a:pt x="239503" y="120823"/>
                  <a:pt x="239503" y="131250"/>
                </a:cubicBezTo>
                <a:cubicBezTo>
                  <a:pt x="239503" y="137722"/>
                  <a:pt x="237346" y="142756"/>
                  <a:pt x="234471" y="146351"/>
                </a:cubicBezTo>
                <a:cubicBezTo>
                  <a:pt x="238065" y="149227"/>
                  <a:pt x="240941" y="154261"/>
                  <a:pt x="240941" y="160733"/>
                </a:cubicBezTo>
                <a:cubicBezTo>
                  <a:pt x="240941" y="165767"/>
                  <a:pt x="238784" y="170800"/>
                  <a:pt x="235190" y="175115"/>
                </a:cubicBezTo>
                <a:cubicBezTo>
                  <a:pt x="237346" y="178351"/>
                  <a:pt x="238425" y="181946"/>
                  <a:pt x="238425" y="186261"/>
                </a:cubicBezTo>
                <a:cubicBezTo>
                  <a:pt x="238425" y="194531"/>
                  <a:pt x="233393" y="202081"/>
                  <a:pt x="225844" y="205677"/>
                </a:cubicBezTo>
                <a:cubicBezTo>
                  <a:pt x="226204" y="207475"/>
                  <a:pt x="226563" y="209272"/>
                  <a:pt x="226563" y="211430"/>
                </a:cubicBezTo>
                <a:cubicBezTo>
                  <a:pt x="226563" y="222576"/>
                  <a:pt x="218296" y="231564"/>
                  <a:pt x="206435" y="232643"/>
                </a:cubicBezTo>
                <a:cubicBezTo>
                  <a:pt x="206435" y="232643"/>
                  <a:pt x="205716" y="233003"/>
                  <a:pt x="204997" y="233003"/>
                </a:cubicBezTo>
                <a:lnTo>
                  <a:pt x="46846" y="233003"/>
                </a:lnTo>
                <a:cubicBezTo>
                  <a:pt x="44330" y="233003"/>
                  <a:pt x="42173" y="230845"/>
                  <a:pt x="42173" y="228688"/>
                </a:cubicBezTo>
                <a:cubicBezTo>
                  <a:pt x="42173" y="226171"/>
                  <a:pt x="44330" y="224014"/>
                  <a:pt x="46846" y="224014"/>
                </a:cubicBezTo>
                <a:lnTo>
                  <a:pt x="54035" y="224014"/>
                </a:lnTo>
                <a:lnTo>
                  <a:pt x="54035" y="146351"/>
                </a:lnTo>
                <a:lnTo>
                  <a:pt x="17373" y="146351"/>
                </a:lnTo>
                <a:cubicBezTo>
                  <a:pt x="14497" y="146351"/>
                  <a:pt x="12700" y="144553"/>
                  <a:pt x="12700" y="142037"/>
                </a:cubicBezTo>
                <a:cubicBezTo>
                  <a:pt x="12700" y="139520"/>
                  <a:pt x="14497" y="137722"/>
                  <a:pt x="17373" y="137722"/>
                </a:cubicBezTo>
                <a:lnTo>
                  <a:pt x="92854" y="137722"/>
                </a:lnTo>
                <a:cubicBezTo>
                  <a:pt x="94651" y="131250"/>
                  <a:pt x="100761" y="125138"/>
                  <a:pt x="107591" y="117587"/>
                </a:cubicBezTo>
                <a:cubicBezTo>
                  <a:pt x="116217" y="108239"/>
                  <a:pt x="125922" y="97452"/>
                  <a:pt x="129876" y="85587"/>
                </a:cubicBezTo>
                <a:cubicBezTo>
                  <a:pt x="131673" y="80194"/>
                  <a:pt x="129157" y="62936"/>
                  <a:pt x="127360" y="53587"/>
                </a:cubicBezTo>
                <a:cubicBezTo>
                  <a:pt x="127000" y="51790"/>
                  <a:pt x="127719" y="49992"/>
                  <a:pt x="129516" y="48913"/>
                </a:cubicBezTo>
                <a:cubicBezTo>
                  <a:pt x="130235" y="48554"/>
                  <a:pt x="135267" y="46037"/>
                  <a:pt x="147128" y="46396"/>
                </a:cubicBezTo>
                <a:close/>
                <a:moveTo>
                  <a:pt x="146485" y="8987"/>
                </a:moveTo>
                <a:cubicBezTo>
                  <a:pt x="70729" y="8987"/>
                  <a:pt x="8976" y="70816"/>
                  <a:pt x="8976" y="146664"/>
                </a:cubicBezTo>
                <a:cubicBezTo>
                  <a:pt x="8976" y="222871"/>
                  <a:pt x="70729" y="284341"/>
                  <a:pt x="146485" y="284341"/>
                </a:cubicBezTo>
                <a:cubicBezTo>
                  <a:pt x="171617" y="284341"/>
                  <a:pt x="196031" y="277870"/>
                  <a:pt x="217214" y="265289"/>
                </a:cubicBezTo>
                <a:cubicBezTo>
                  <a:pt x="218291" y="264570"/>
                  <a:pt x="219727" y="264211"/>
                  <a:pt x="220804" y="264570"/>
                </a:cubicBezTo>
                <a:lnTo>
                  <a:pt x="282198" y="282544"/>
                </a:lnTo>
                <a:lnTo>
                  <a:pt x="264247" y="221074"/>
                </a:lnTo>
                <a:cubicBezTo>
                  <a:pt x="263888" y="219996"/>
                  <a:pt x="264247" y="218558"/>
                  <a:pt x="264606" y="217479"/>
                </a:cubicBezTo>
                <a:cubicBezTo>
                  <a:pt x="277531" y="196271"/>
                  <a:pt x="283993" y="171827"/>
                  <a:pt x="283993" y="146664"/>
                </a:cubicBezTo>
                <a:cubicBezTo>
                  <a:pt x="283993" y="70816"/>
                  <a:pt x="222599" y="8987"/>
                  <a:pt x="146485" y="8987"/>
                </a:cubicBezTo>
                <a:close/>
                <a:moveTo>
                  <a:pt x="146485" y="0"/>
                </a:moveTo>
                <a:cubicBezTo>
                  <a:pt x="227266" y="0"/>
                  <a:pt x="292969" y="66142"/>
                  <a:pt x="292969" y="146664"/>
                </a:cubicBezTo>
                <a:cubicBezTo>
                  <a:pt x="292969" y="172546"/>
                  <a:pt x="286147" y="198068"/>
                  <a:pt x="273222" y="220355"/>
                </a:cubicBezTo>
                <a:lnTo>
                  <a:pt x="292969" y="287576"/>
                </a:lnTo>
                <a:cubicBezTo>
                  <a:pt x="293328" y="289373"/>
                  <a:pt x="292969" y="291171"/>
                  <a:pt x="291533" y="292249"/>
                </a:cubicBezTo>
                <a:cubicBezTo>
                  <a:pt x="290815" y="292968"/>
                  <a:pt x="289738" y="293328"/>
                  <a:pt x="288661" y="293328"/>
                </a:cubicBezTo>
                <a:cubicBezTo>
                  <a:pt x="287943" y="293328"/>
                  <a:pt x="287584" y="293328"/>
                  <a:pt x="287225" y="293328"/>
                </a:cubicBezTo>
                <a:lnTo>
                  <a:pt x="220445" y="273557"/>
                </a:lnTo>
                <a:cubicBezTo>
                  <a:pt x="197826" y="286498"/>
                  <a:pt x="172694" y="293328"/>
                  <a:pt x="146485" y="293328"/>
                </a:cubicBezTo>
                <a:cubicBezTo>
                  <a:pt x="66061" y="293328"/>
                  <a:pt x="0" y="227545"/>
                  <a:pt x="0" y="146664"/>
                </a:cubicBezTo>
                <a:cubicBezTo>
                  <a:pt x="0" y="66142"/>
                  <a:pt x="66061" y="0"/>
                  <a:pt x="1464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45720" tIns="22860" rIns="45720" bIns="22860" anchor="ctr"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5FC5FA-9597-4F19-944C-26AC1B4EC898}"/>
              </a:ext>
            </a:extLst>
          </p:cNvPr>
          <p:cNvSpPr txBox="1"/>
          <p:nvPr/>
        </p:nvSpPr>
        <p:spPr>
          <a:xfrm>
            <a:off x="1889187" y="6028490"/>
            <a:ext cx="92398" cy="292388"/>
          </a:xfrm>
          <a:prstGeom prst="rect">
            <a:avLst/>
          </a:prstGeom>
          <a:noFill/>
        </p:spPr>
        <p:txBody>
          <a:bodyPr wrap="none" lIns="45720" tIns="22860" rIns="45720" bIns="22860" rtlCol="0" anchor="b" anchorCtr="0">
            <a:spAutoFit/>
          </a:bodyPr>
          <a:lstStyle/>
          <a:p>
            <a:endParaRPr lang="en-US" sz="16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77E0524-D9C4-4CC1-899D-299121FBC5AC}"/>
              </a:ext>
            </a:extLst>
          </p:cNvPr>
          <p:cNvSpPr txBox="1">
            <a:spLocks/>
          </p:cNvSpPr>
          <p:nvPr/>
        </p:nvSpPr>
        <p:spPr>
          <a:xfrm>
            <a:off x="1720510" y="5825464"/>
            <a:ext cx="4444071" cy="38472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IE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Potential </a:t>
            </a:r>
            <a:r>
              <a:rPr lang="en-IE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regional </a:t>
            </a:r>
            <a:r>
              <a:rPr lang="en-IE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co-ordination?</a:t>
            </a:r>
            <a:endParaRPr lang="en-IE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eform 945">
            <a:extLst>
              <a:ext uri="{FF2B5EF4-FFF2-40B4-BE49-F238E27FC236}">
                <a16:creationId xmlns:a16="http://schemas.microsoft.com/office/drawing/2014/main" id="{B2EA06BF-96B5-411E-AA9B-DE3F5F245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13" y="2854492"/>
            <a:ext cx="411073" cy="427941"/>
          </a:xfrm>
          <a:custGeom>
            <a:avLst/>
            <a:gdLst>
              <a:gd name="T0" fmla="*/ 406984 w 258044"/>
              <a:gd name="T1" fmla="*/ 2076602 h 294045"/>
              <a:gd name="T2" fmla="*/ 669059 w 258044"/>
              <a:gd name="T3" fmla="*/ 2344442 h 294045"/>
              <a:gd name="T4" fmla="*/ 766405 w 258044"/>
              <a:gd name="T5" fmla="*/ 1977120 h 294045"/>
              <a:gd name="T6" fmla="*/ 556748 w 258044"/>
              <a:gd name="T7" fmla="*/ 1820243 h 294045"/>
              <a:gd name="T8" fmla="*/ 848770 w 258044"/>
              <a:gd name="T9" fmla="*/ 1927378 h 294045"/>
              <a:gd name="T10" fmla="*/ 904923 w 258044"/>
              <a:gd name="T11" fmla="*/ 2237307 h 294045"/>
              <a:gd name="T12" fmla="*/ 684035 w 258044"/>
              <a:gd name="T13" fmla="*/ 2443931 h 294045"/>
              <a:gd name="T14" fmla="*/ 410719 w 258044"/>
              <a:gd name="T15" fmla="*/ 2371219 h 294045"/>
              <a:gd name="T16" fmla="*/ 313381 w 258044"/>
              <a:gd name="T17" fmla="*/ 2072758 h 294045"/>
              <a:gd name="T18" fmla="*/ 511809 w 258044"/>
              <a:gd name="T19" fmla="*/ 1835540 h 294045"/>
              <a:gd name="T20" fmla="*/ 2160463 w 258044"/>
              <a:gd name="T21" fmla="*/ 1338640 h 294045"/>
              <a:gd name="T22" fmla="*/ 1352756 w 258044"/>
              <a:gd name="T23" fmla="*/ 2256211 h 294045"/>
              <a:gd name="T24" fmla="*/ 1352756 w 258044"/>
              <a:gd name="T25" fmla="*/ 2164077 h 294045"/>
              <a:gd name="T26" fmla="*/ 2160463 w 258044"/>
              <a:gd name="T27" fmla="*/ 1338640 h 294045"/>
              <a:gd name="T28" fmla="*/ 2543010 w 258044"/>
              <a:gd name="T29" fmla="*/ 1015244 h 294045"/>
              <a:gd name="T30" fmla="*/ 1195820 w 258044"/>
              <a:gd name="T31" fmla="*/ 2056916 h 294045"/>
              <a:gd name="T32" fmla="*/ 968778 w 258044"/>
              <a:gd name="T33" fmla="*/ 2618403 h 294045"/>
              <a:gd name="T34" fmla="*/ 2051059 w 258044"/>
              <a:gd name="T35" fmla="*/ 2467390 h 294045"/>
              <a:gd name="T36" fmla="*/ 2618706 w 258044"/>
              <a:gd name="T37" fmla="*/ 2997904 h 294045"/>
              <a:gd name="T38" fmla="*/ 2558159 w 258044"/>
              <a:gd name="T39" fmla="*/ 995898 h 294045"/>
              <a:gd name="T40" fmla="*/ 1387407 w 258044"/>
              <a:gd name="T41" fmla="*/ 565662 h 294045"/>
              <a:gd name="T42" fmla="*/ 579713 w 258044"/>
              <a:gd name="T43" fmla="*/ 1387259 h 294045"/>
              <a:gd name="T44" fmla="*/ 489544 w 258044"/>
              <a:gd name="T45" fmla="*/ 1387259 h 294045"/>
              <a:gd name="T46" fmla="*/ 2213788 w 258044"/>
              <a:gd name="T47" fmla="*/ 105231 h 294045"/>
              <a:gd name="T48" fmla="*/ 1653712 w 258044"/>
              <a:gd name="T49" fmla="*/ 686121 h 294045"/>
              <a:gd name="T50" fmla="*/ 1206875 w 258044"/>
              <a:gd name="T51" fmla="*/ 1174342 h 294045"/>
              <a:gd name="T52" fmla="*/ 711435 w 258044"/>
              <a:gd name="T53" fmla="*/ 1654178 h 294045"/>
              <a:gd name="T54" fmla="*/ 272465 w 258044"/>
              <a:gd name="T55" fmla="*/ 1789715 h 294045"/>
              <a:gd name="T56" fmla="*/ 964987 w 258044"/>
              <a:gd name="T57" fmla="*/ 2498357 h 294045"/>
              <a:gd name="T58" fmla="*/ 1108787 w 258044"/>
              <a:gd name="T59" fmla="*/ 2006578 h 294045"/>
              <a:gd name="T60" fmla="*/ 2039704 w 258044"/>
              <a:gd name="T61" fmla="*/ 1084958 h 294045"/>
              <a:gd name="T62" fmla="*/ 2486652 w 258044"/>
              <a:gd name="T63" fmla="*/ 929628 h 294045"/>
              <a:gd name="T64" fmla="*/ 2611133 w 258044"/>
              <a:gd name="T65" fmla="*/ 511817 h 294045"/>
              <a:gd name="T66" fmla="*/ 2236485 w 258044"/>
              <a:gd name="T67" fmla="*/ 860357 h 294045"/>
              <a:gd name="T68" fmla="*/ 1941315 w 258044"/>
              <a:gd name="T69" fmla="*/ 755817 h 294045"/>
              <a:gd name="T70" fmla="*/ 1884573 w 258044"/>
              <a:gd name="T71" fmla="*/ 442135 h 294045"/>
              <a:gd name="T72" fmla="*/ 1354768 w 258044"/>
              <a:gd name="T73" fmla="*/ 97501 h 294045"/>
              <a:gd name="T74" fmla="*/ 155151 w 258044"/>
              <a:gd name="T75" fmla="*/ 1781973 h 294045"/>
              <a:gd name="T76" fmla="*/ 700088 w 258044"/>
              <a:gd name="T77" fmla="*/ 1553515 h 294045"/>
              <a:gd name="T78" fmla="*/ 1555326 w 258044"/>
              <a:gd name="T79" fmla="*/ 682216 h 294045"/>
              <a:gd name="T80" fmla="*/ 1736974 w 258044"/>
              <a:gd name="T81" fmla="*/ 159457 h 294045"/>
              <a:gd name="T82" fmla="*/ 1354768 w 258044"/>
              <a:gd name="T83" fmla="*/ 691 h 294045"/>
              <a:gd name="T84" fmla="*/ 2319745 w 258044"/>
              <a:gd name="T85" fmla="*/ 31644 h 294045"/>
              <a:gd name="T86" fmla="*/ 2338668 w 258044"/>
              <a:gd name="T87" fmla="*/ 112975 h 294045"/>
              <a:gd name="T88" fmla="*/ 2024570 w 258044"/>
              <a:gd name="T89" fmla="*/ 705441 h 294045"/>
              <a:gd name="T90" fmla="*/ 2603559 w 258044"/>
              <a:gd name="T91" fmla="*/ 384073 h 294045"/>
              <a:gd name="T92" fmla="*/ 2683034 w 258044"/>
              <a:gd name="T93" fmla="*/ 403405 h 294045"/>
              <a:gd name="T94" fmla="*/ 2713308 w 258044"/>
              <a:gd name="T95" fmla="*/ 1386996 h 294045"/>
              <a:gd name="T96" fmla="*/ 2683034 w 258044"/>
              <a:gd name="T97" fmla="*/ 3156661 h 294045"/>
              <a:gd name="T98" fmla="*/ 2630055 w 258044"/>
              <a:gd name="T99" fmla="*/ 3145051 h 294045"/>
              <a:gd name="T100" fmla="*/ 1354768 w 258044"/>
              <a:gd name="T101" fmla="*/ 2777172 h 294045"/>
              <a:gd name="T102" fmla="*/ 620615 w 258044"/>
              <a:gd name="T103" fmla="*/ 2738439 h 294045"/>
              <a:gd name="T104" fmla="*/ 90820 w 258044"/>
              <a:gd name="T105" fmla="*/ 1890405 h 294045"/>
              <a:gd name="T106" fmla="*/ 1354768 w 258044"/>
              <a:gd name="T107" fmla="*/ 691 h 29404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58044" h="294045">
                <a:moveTo>
                  <a:pt x="52935" y="178604"/>
                </a:moveTo>
                <a:lnTo>
                  <a:pt x="38696" y="193199"/>
                </a:lnTo>
                <a:lnTo>
                  <a:pt x="44035" y="212779"/>
                </a:lnTo>
                <a:lnTo>
                  <a:pt x="63614" y="218118"/>
                </a:lnTo>
                <a:lnTo>
                  <a:pt x="78210" y="203523"/>
                </a:lnTo>
                <a:lnTo>
                  <a:pt x="72870" y="183944"/>
                </a:lnTo>
                <a:lnTo>
                  <a:pt x="52935" y="178604"/>
                </a:lnTo>
                <a:close/>
                <a:moveTo>
                  <a:pt x="52935" y="169348"/>
                </a:moveTo>
                <a:lnTo>
                  <a:pt x="77498" y="176112"/>
                </a:lnTo>
                <a:cubicBezTo>
                  <a:pt x="78922" y="176468"/>
                  <a:pt x="80345" y="177536"/>
                  <a:pt x="80701" y="179316"/>
                </a:cubicBezTo>
                <a:lnTo>
                  <a:pt x="87465" y="203879"/>
                </a:lnTo>
                <a:cubicBezTo>
                  <a:pt x="87465" y="205303"/>
                  <a:pt x="87109" y="207083"/>
                  <a:pt x="86041" y="208151"/>
                </a:cubicBezTo>
                <a:lnTo>
                  <a:pt x="67886" y="226306"/>
                </a:lnTo>
                <a:cubicBezTo>
                  <a:pt x="67174" y="227018"/>
                  <a:pt x="66106" y="227374"/>
                  <a:pt x="65038" y="227374"/>
                </a:cubicBezTo>
                <a:cubicBezTo>
                  <a:pt x="64326" y="227374"/>
                  <a:pt x="64326" y="227018"/>
                  <a:pt x="63970" y="227018"/>
                </a:cubicBezTo>
                <a:lnTo>
                  <a:pt x="39052" y="220610"/>
                </a:lnTo>
                <a:cubicBezTo>
                  <a:pt x="37628" y="220254"/>
                  <a:pt x="36560" y="219186"/>
                  <a:pt x="36204" y="217762"/>
                </a:cubicBezTo>
                <a:lnTo>
                  <a:pt x="29796" y="192843"/>
                </a:lnTo>
                <a:cubicBezTo>
                  <a:pt x="29084" y="191419"/>
                  <a:pt x="29796" y="189639"/>
                  <a:pt x="30508" y="188927"/>
                </a:cubicBezTo>
                <a:lnTo>
                  <a:pt x="48663" y="170772"/>
                </a:lnTo>
                <a:cubicBezTo>
                  <a:pt x="49731" y="169348"/>
                  <a:pt x="51511" y="168992"/>
                  <a:pt x="52935" y="169348"/>
                </a:cubicBezTo>
                <a:close/>
                <a:moveTo>
                  <a:pt x="205416" y="124542"/>
                </a:moveTo>
                <a:cubicBezTo>
                  <a:pt x="207559" y="124542"/>
                  <a:pt x="209702" y="126328"/>
                  <a:pt x="209702" y="128828"/>
                </a:cubicBezTo>
                <a:cubicBezTo>
                  <a:pt x="209702" y="173477"/>
                  <a:pt x="173269" y="209910"/>
                  <a:pt x="128620" y="209910"/>
                </a:cubicBezTo>
                <a:cubicBezTo>
                  <a:pt x="126120" y="209910"/>
                  <a:pt x="124334" y="207767"/>
                  <a:pt x="124334" y="205624"/>
                </a:cubicBezTo>
                <a:cubicBezTo>
                  <a:pt x="124334" y="203123"/>
                  <a:pt x="126120" y="201337"/>
                  <a:pt x="128620" y="201337"/>
                </a:cubicBezTo>
                <a:cubicBezTo>
                  <a:pt x="168625" y="201337"/>
                  <a:pt x="201129" y="168476"/>
                  <a:pt x="201129" y="128828"/>
                </a:cubicBezTo>
                <a:cubicBezTo>
                  <a:pt x="201129" y="126328"/>
                  <a:pt x="202915" y="124542"/>
                  <a:pt x="205416" y="124542"/>
                </a:cubicBezTo>
                <a:close/>
                <a:moveTo>
                  <a:pt x="243229" y="92653"/>
                </a:moveTo>
                <a:cubicBezTo>
                  <a:pt x="242509" y="93374"/>
                  <a:pt x="242149" y="94094"/>
                  <a:pt x="241789" y="94455"/>
                </a:cubicBezTo>
                <a:cubicBezTo>
                  <a:pt x="229196" y="107064"/>
                  <a:pt x="211926" y="112828"/>
                  <a:pt x="194655" y="110307"/>
                </a:cubicBezTo>
                <a:lnTo>
                  <a:pt x="113699" y="191368"/>
                </a:lnTo>
                <a:cubicBezTo>
                  <a:pt x="116217" y="208661"/>
                  <a:pt x="110101" y="226314"/>
                  <a:pt x="97867" y="238563"/>
                </a:cubicBezTo>
                <a:cubicBezTo>
                  <a:pt x="96068" y="240365"/>
                  <a:pt x="94269" y="242166"/>
                  <a:pt x="92111" y="243607"/>
                </a:cubicBezTo>
                <a:cubicBezTo>
                  <a:pt x="103984" y="247210"/>
                  <a:pt x="116217" y="249371"/>
                  <a:pt x="128811" y="249371"/>
                </a:cubicBezTo>
                <a:cubicBezTo>
                  <a:pt x="152558" y="249371"/>
                  <a:pt x="175225" y="242526"/>
                  <a:pt x="195015" y="229556"/>
                </a:cubicBezTo>
                <a:cubicBezTo>
                  <a:pt x="196454" y="228476"/>
                  <a:pt x="198973" y="228476"/>
                  <a:pt x="200772" y="230277"/>
                </a:cubicBezTo>
                <a:lnTo>
                  <a:pt x="248986" y="278914"/>
                </a:lnTo>
                <a:lnTo>
                  <a:pt x="248986" y="129041"/>
                </a:lnTo>
                <a:cubicBezTo>
                  <a:pt x="248986" y="116791"/>
                  <a:pt x="246827" y="104542"/>
                  <a:pt x="243229" y="92653"/>
                </a:cubicBezTo>
                <a:close/>
                <a:moveTo>
                  <a:pt x="127270" y="48342"/>
                </a:moveTo>
                <a:cubicBezTo>
                  <a:pt x="130128" y="48342"/>
                  <a:pt x="131914" y="50128"/>
                  <a:pt x="131914" y="52628"/>
                </a:cubicBezTo>
                <a:cubicBezTo>
                  <a:pt x="131914" y="55128"/>
                  <a:pt x="130128" y="56914"/>
                  <a:pt x="127270" y="56914"/>
                </a:cubicBezTo>
                <a:cubicBezTo>
                  <a:pt x="87623" y="56914"/>
                  <a:pt x="55119" y="89418"/>
                  <a:pt x="55119" y="129066"/>
                </a:cubicBezTo>
                <a:cubicBezTo>
                  <a:pt x="55119" y="131567"/>
                  <a:pt x="53333" y="133710"/>
                  <a:pt x="50832" y="133710"/>
                </a:cubicBezTo>
                <a:cubicBezTo>
                  <a:pt x="48332" y="133710"/>
                  <a:pt x="46546" y="131567"/>
                  <a:pt x="46546" y="129066"/>
                </a:cubicBezTo>
                <a:cubicBezTo>
                  <a:pt x="46546" y="84418"/>
                  <a:pt x="82622" y="48342"/>
                  <a:pt x="127270" y="48342"/>
                </a:cubicBezTo>
                <a:close/>
                <a:moveTo>
                  <a:pt x="210486" y="9791"/>
                </a:moveTo>
                <a:cubicBezTo>
                  <a:pt x="195734" y="6909"/>
                  <a:pt x="180623" y="11592"/>
                  <a:pt x="169828" y="22761"/>
                </a:cubicBezTo>
                <a:cubicBezTo>
                  <a:pt x="159034" y="33569"/>
                  <a:pt x="153997" y="49061"/>
                  <a:pt x="157235" y="63832"/>
                </a:cubicBezTo>
                <a:cubicBezTo>
                  <a:pt x="157235" y="65633"/>
                  <a:pt x="156875" y="67074"/>
                  <a:pt x="155796" y="68155"/>
                </a:cubicBezTo>
                <a:lnTo>
                  <a:pt x="114749" y="109256"/>
                </a:lnTo>
                <a:lnTo>
                  <a:pt x="71602" y="152458"/>
                </a:lnTo>
                <a:cubicBezTo>
                  <a:pt x="70522" y="153539"/>
                  <a:pt x="69083" y="153899"/>
                  <a:pt x="67644" y="153899"/>
                </a:cubicBezTo>
                <a:cubicBezTo>
                  <a:pt x="64406" y="153539"/>
                  <a:pt x="61527" y="152819"/>
                  <a:pt x="59008" y="152819"/>
                </a:cubicBezTo>
                <a:cubicBezTo>
                  <a:pt x="46415" y="152819"/>
                  <a:pt x="34542" y="157862"/>
                  <a:pt x="25906" y="166509"/>
                </a:cubicBezTo>
                <a:cubicBezTo>
                  <a:pt x="7916" y="184523"/>
                  <a:pt x="7916" y="214065"/>
                  <a:pt x="25906" y="232439"/>
                </a:cubicBezTo>
                <a:cubicBezTo>
                  <a:pt x="43897" y="250452"/>
                  <a:pt x="73401" y="250452"/>
                  <a:pt x="91751" y="232439"/>
                </a:cubicBezTo>
                <a:cubicBezTo>
                  <a:pt x="102545" y="221270"/>
                  <a:pt x="107222" y="206139"/>
                  <a:pt x="104344" y="190647"/>
                </a:cubicBezTo>
                <a:cubicBezTo>
                  <a:pt x="103984" y="189206"/>
                  <a:pt x="104344" y="187765"/>
                  <a:pt x="105423" y="186684"/>
                </a:cubicBezTo>
                <a:lnTo>
                  <a:pt x="189977" y="102381"/>
                </a:lnTo>
                <a:cubicBezTo>
                  <a:pt x="191057" y="101300"/>
                  <a:pt x="192496" y="100940"/>
                  <a:pt x="193935" y="100940"/>
                </a:cubicBezTo>
                <a:cubicBezTo>
                  <a:pt x="209047" y="104182"/>
                  <a:pt x="224519" y="99138"/>
                  <a:pt x="235313" y="88330"/>
                </a:cubicBezTo>
                <a:lnTo>
                  <a:pt x="236431" y="86490"/>
                </a:lnTo>
                <a:lnTo>
                  <a:pt x="246782" y="69461"/>
                </a:lnTo>
                <a:cubicBezTo>
                  <a:pt x="248986" y="62481"/>
                  <a:pt x="249525" y="55005"/>
                  <a:pt x="248266" y="47619"/>
                </a:cubicBezTo>
                <a:lnTo>
                  <a:pt x="216963" y="78963"/>
                </a:lnTo>
                <a:cubicBezTo>
                  <a:pt x="215883" y="80044"/>
                  <a:pt x="214084" y="80404"/>
                  <a:pt x="212645" y="80044"/>
                </a:cubicBezTo>
                <a:lnTo>
                  <a:pt x="187819" y="73559"/>
                </a:lnTo>
                <a:cubicBezTo>
                  <a:pt x="186379" y="72838"/>
                  <a:pt x="184940" y="71758"/>
                  <a:pt x="184580" y="70317"/>
                </a:cubicBezTo>
                <a:lnTo>
                  <a:pt x="178104" y="45458"/>
                </a:lnTo>
                <a:cubicBezTo>
                  <a:pt x="177384" y="44017"/>
                  <a:pt x="178104" y="42215"/>
                  <a:pt x="179183" y="41135"/>
                </a:cubicBezTo>
                <a:lnTo>
                  <a:pt x="210486" y="9791"/>
                </a:lnTo>
                <a:close/>
                <a:moveTo>
                  <a:pt x="128811" y="9071"/>
                </a:moveTo>
                <a:cubicBezTo>
                  <a:pt x="62966" y="9071"/>
                  <a:pt x="8995" y="62751"/>
                  <a:pt x="8995" y="129041"/>
                </a:cubicBezTo>
                <a:cubicBezTo>
                  <a:pt x="8995" y="142010"/>
                  <a:pt x="11154" y="154260"/>
                  <a:pt x="14752" y="165788"/>
                </a:cubicBezTo>
                <a:cubicBezTo>
                  <a:pt x="16192" y="163987"/>
                  <a:pt x="17991" y="162186"/>
                  <a:pt x="19430" y="160384"/>
                </a:cubicBezTo>
                <a:cubicBezTo>
                  <a:pt x="32023" y="147775"/>
                  <a:pt x="49654" y="142010"/>
                  <a:pt x="66564" y="144532"/>
                </a:cubicBezTo>
                <a:lnTo>
                  <a:pt x="98996" y="112203"/>
                </a:lnTo>
                <a:lnTo>
                  <a:pt x="147880" y="63471"/>
                </a:lnTo>
                <a:cubicBezTo>
                  <a:pt x="145362" y="46178"/>
                  <a:pt x="151119" y="28525"/>
                  <a:pt x="163352" y="16276"/>
                </a:cubicBezTo>
                <a:cubicBezTo>
                  <a:pt x="164072" y="15555"/>
                  <a:pt x="164791" y="15195"/>
                  <a:pt x="165151" y="14835"/>
                </a:cubicBezTo>
                <a:cubicBezTo>
                  <a:pt x="153637" y="10872"/>
                  <a:pt x="141404" y="9071"/>
                  <a:pt x="128811" y="9071"/>
                </a:cubicBezTo>
                <a:close/>
                <a:moveTo>
                  <a:pt x="128811" y="64"/>
                </a:moveTo>
                <a:cubicBezTo>
                  <a:pt x="144282" y="64"/>
                  <a:pt x="159394" y="2946"/>
                  <a:pt x="173786" y="8350"/>
                </a:cubicBezTo>
                <a:cubicBezTo>
                  <a:pt x="187819" y="-296"/>
                  <a:pt x="204729" y="-2458"/>
                  <a:pt x="220561" y="2946"/>
                </a:cubicBezTo>
                <a:cubicBezTo>
                  <a:pt x="222360" y="3666"/>
                  <a:pt x="223080" y="4747"/>
                  <a:pt x="223799" y="6188"/>
                </a:cubicBezTo>
                <a:cubicBezTo>
                  <a:pt x="223799" y="7629"/>
                  <a:pt x="223439" y="9071"/>
                  <a:pt x="222360" y="10512"/>
                </a:cubicBezTo>
                <a:lnTo>
                  <a:pt x="187459" y="45458"/>
                </a:lnTo>
                <a:lnTo>
                  <a:pt x="192496" y="65633"/>
                </a:lnTo>
                <a:lnTo>
                  <a:pt x="212645" y="70677"/>
                </a:lnTo>
                <a:lnTo>
                  <a:pt x="247546" y="35731"/>
                </a:lnTo>
                <a:cubicBezTo>
                  <a:pt x="248626" y="34650"/>
                  <a:pt x="250065" y="33929"/>
                  <a:pt x="251864" y="34289"/>
                </a:cubicBezTo>
                <a:cubicBezTo>
                  <a:pt x="253303" y="34650"/>
                  <a:pt x="254383" y="35731"/>
                  <a:pt x="255102" y="37532"/>
                </a:cubicBezTo>
                <a:cubicBezTo>
                  <a:pt x="260499" y="53384"/>
                  <a:pt x="258340" y="70317"/>
                  <a:pt x="249705" y="84007"/>
                </a:cubicBezTo>
                <a:cubicBezTo>
                  <a:pt x="255102" y="98418"/>
                  <a:pt x="257981" y="113549"/>
                  <a:pt x="257981" y="129041"/>
                </a:cubicBezTo>
                <a:lnTo>
                  <a:pt x="257981" y="289722"/>
                </a:lnTo>
                <a:cubicBezTo>
                  <a:pt x="257981" y="291163"/>
                  <a:pt x="256901" y="292964"/>
                  <a:pt x="255102" y="293685"/>
                </a:cubicBezTo>
                <a:cubicBezTo>
                  <a:pt x="254742" y="293685"/>
                  <a:pt x="254023" y="294045"/>
                  <a:pt x="253303" y="294045"/>
                </a:cubicBezTo>
                <a:cubicBezTo>
                  <a:pt x="252584" y="294045"/>
                  <a:pt x="251144" y="293685"/>
                  <a:pt x="250065" y="292604"/>
                </a:cubicBezTo>
                <a:lnTo>
                  <a:pt x="196814" y="238923"/>
                </a:lnTo>
                <a:cubicBezTo>
                  <a:pt x="176305" y="251893"/>
                  <a:pt x="152918" y="258378"/>
                  <a:pt x="128811" y="258378"/>
                </a:cubicBezTo>
                <a:cubicBezTo>
                  <a:pt x="112619" y="258378"/>
                  <a:pt x="96788" y="255136"/>
                  <a:pt x="82396" y="249371"/>
                </a:cubicBezTo>
                <a:cubicBezTo>
                  <a:pt x="75200" y="252974"/>
                  <a:pt x="66924" y="254775"/>
                  <a:pt x="59008" y="254775"/>
                </a:cubicBezTo>
                <a:cubicBezTo>
                  <a:pt x="44616" y="254775"/>
                  <a:pt x="30584" y="249371"/>
                  <a:pt x="19430" y="238563"/>
                </a:cubicBezTo>
                <a:cubicBezTo>
                  <a:pt x="2519" y="221630"/>
                  <a:pt x="-1079" y="196412"/>
                  <a:pt x="8636" y="175876"/>
                </a:cubicBezTo>
                <a:cubicBezTo>
                  <a:pt x="2879" y="161465"/>
                  <a:pt x="0" y="145613"/>
                  <a:pt x="0" y="129041"/>
                </a:cubicBezTo>
                <a:cubicBezTo>
                  <a:pt x="0" y="58067"/>
                  <a:pt x="57569" y="64"/>
                  <a:pt x="128811" y="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45720" tIns="22860" rIns="45720" bIns="22860" anchor="ctr"/>
          <a:lstStyle/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5B28D0-A363-4582-8746-4AE7D93525ED}"/>
              </a:ext>
            </a:extLst>
          </p:cNvPr>
          <p:cNvGrpSpPr/>
          <p:nvPr/>
        </p:nvGrpSpPr>
        <p:grpSpPr>
          <a:xfrm>
            <a:off x="5780306" y="3770706"/>
            <a:ext cx="1342966" cy="1223319"/>
            <a:chOff x="6127541" y="3341279"/>
            <a:chExt cx="1342966" cy="1223319"/>
          </a:xfrm>
        </p:grpSpPr>
        <p:sp>
          <p:nvSpPr>
            <p:cNvPr id="38" name="Diamond 37">
              <a:extLst>
                <a:ext uri="{FF2B5EF4-FFF2-40B4-BE49-F238E27FC236}">
                  <a16:creationId xmlns:a16="http://schemas.microsoft.com/office/drawing/2014/main" id="{63FE8AB6-12F1-4825-A52C-88EE222A0F97}"/>
                </a:ext>
              </a:extLst>
            </p:cNvPr>
            <p:cNvSpPr/>
            <p:nvPr/>
          </p:nvSpPr>
          <p:spPr>
            <a:xfrm>
              <a:off x="6127541" y="3341279"/>
              <a:ext cx="1342966" cy="1223319"/>
            </a:xfrm>
            <a:prstGeom prst="diamon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22860" rIns="45720" bIns="22860"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reeform 958">
              <a:extLst>
                <a:ext uri="{FF2B5EF4-FFF2-40B4-BE49-F238E27FC236}">
                  <a16:creationId xmlns:a16="http://schemas.microsoft.com/office/drawing/2014/main" id="{266C405E-4ACC-404C-A998-C65D28BB0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4767" y="3708398"/>
              <a:ext cx="469795" cy="426667"/>
            </a:xfrm>
            <a:custGeom>
              <a:avLst/>
              <a:gdLst>
                <a:gd name="T0" fmla="*/ 1615402 w 293328"/>
                <a:gd name="T1" fmla="*/ 998424 h 293329"/>
                <a:gd name="T2" fmla="*/ 1958737 w 293328"/>
                <a:gd name="T3" fmla="*/ 1337113 h 293329"/>
                <a:gd name="T4" fmla="*/ 1966625 w 293328"/>
                <a:gd name="T5" fmla="*/ 1392240 h 293329"/>
                <a:gd name="T6" fmla="*/ 1923219 w 293328"/>
                <a:gd name="T7" fmla="*/ 1423736 h 293329"/>
                <a:gd name="T8" fmla="*/ 605141 w 293328"/>
                <a:gd name="T9" fmla="*/ 1423736 h 293329"/>
                <a:gd name="T10" fmla="*/ 605141 w 293328"/>
                <a:gd name="T11" fmla="*/ 1778160 h 293329"/>
                <a:gd name="T12" fmla="*/ 1923219 w 293328"/>
                <a:gd name="T13" fmla="*/ 1778160 h 293329"/>
                <a:gd name="T14" fmla="*/ 1966625 w 293328"/>
                <a:gd name="T15" fmla="*/ 1809679 h 293329"/>
                <a:gd name="T16" fmla="*/ 1958737 w 293328"/>
                <a:gd name="T17" fmla="*/ 1860859 h 293329"/>
                <a:gd name="T18" fmla="*/ 1615402 w 293328"/>
                <a:gd name="T19" fmla="*/ 2203464 h 293329"/>
                <a:gd name="T20" fmla="*/ 1998195 w 293328"/>
                <a:gd name="T21" fmla="*/ 2203464 h 293329"/>
                <a:gd name="T22" fmla="*/ 2601987 w 293328"/>
                <a:gd name="T23" fmla="*/ 1600948 h 293329"/>
                <a:gd name="T24" fmla="*/ 1998195 w 293328"/>
                <a:gd name="T25" fmla="*/ 998424 h 293329"/>
                <a:gd name="T26" fmla="*/ 1497003 w 293328"/>
                <a:gd name="T27" fmla="*/ 899977 h 293329"/>
                <a:gd name="T28" fmla="*/ 2017936 w 293328"/>
                <a:gd name="T29" fmla="*/ 899977 h 293329"/>
                <a:gd name="T30" fmla="*/ 2053450 w 293328"/>
                <a:gd name="T31" fmla="*/ 915748 h 293329"/>
                <a:gd name="T32" fmla="*/ 2704596 w 293328"/>
                <a:gd name="T33" fmla="*/ 1565507 h 293329"/>
                <a:gd name="T34" fmla="*/ 2720386 w 293328"/>
                <a:gd name="T35" fmla="*/ 1600948 h 293329"/>
                <a:gd name="T36" fmla="*/ 2704596 w 293328"/>
                <a:gd name="T37" fmla="*/ 1636396 h 293329"/>
                <a:gd name="T38" fmla="*/ 2053450 w 293328"/>
                <a:gd name="T39" fmla="*/ 2286156 h 293329"/>
                <a:gd name="T40" fmla="*/ 2017936 w 293328"/>
                <a:gd name="T41" fmla="*/ 2297986 h 293329"/>
                <a:gd name="T42" fmla="*/ 1497003 w 293328"/>
                <a:gd name="T43" fmla="*/ 2297986 h 293329"/>
                <a:gd name="T44" fmla="*/ 1449638 w 293328"/>
                <a:gd name="T45" fmla="*/ 2270411 h 293329"/>
                <a:gd name="T46" fmla="*/ 1461480 w 293328"/>
                <a:gd name="T47" fmla="*/ 2215294 h 293329"/>
                <a:gd name="T48" fmla="*/ 1804831 w 293328"/>
                <a:gd name="T49" fmla="*/ 1876603 h 293329"/>
                <a:gd name="T50" fmla="*/ 557740 w 293328"/>
                <a:gd name="T51" fmla="*/ 1876603 h 293329"/>
                <a:gd name="T52" fmla="*/ 506480 w 293328"/>
                <a:gd name="T53" fmla="*/ 1825423 h 293329"/>
                <a:gd name="T54" fmla="*/ 506480 w 293328"/>
                <a:gd name="T55" fmla="*/ 1372543 h 293329"/>
                <a:gd name="T56" fmla="*/ 557740 w 293328"/>
                <a:gd name="T57" fmla="*/ 1325288 h 293329"/>
                <a:gd name="T58" fmla="*/ 1804831 w 293328"/>
                <a:gd name="T59" fmla="*/ 1325288 h 293329"/>
                <a:gd name="T60" fmla="*/ 1461480 w 293328"/>
                <a:gd name="T61" fmla="*/ 982696 h 293329"/>
                <a:gd name="T62" fmla="*/ 1449638 w 293328"/>
                <a:gd name="T63" fmla="*/ 931516 h 293329"/>
                <a:gd name="T64" fmla="*/ 1497003 w 293328"/>
                <a:gd name="T65" fmla="*/ 899977 h 293329"/>
                <a:gd name="T66" fmla="*/ 1615402 w 293328"/>
                <a:gd name="T67" fmla="*/ 94081 h 293329"/>
                <a:gd name="T68" fmla="*/ 95048 w 293328"/>
                <a:gd name="T69" fmla="*/ 1598991 h 293329"/>
                <a:gd name="T70" fmla="*/ 1615402 w 293328"/>
                <a:gd name="T71" fmla="*/ 3100011 h 293329"/>
                <a:gd name="T72" fmla="*/ 3131803 w 293328"/>
                <a:gd name="T73" fmla="*/ 1598991 h 293329"/>
                <a:gd name="T74" fmla="*/ 1615402 w 293328"/>
                <a:gd name="T75" fmla="*/ 94081 h 293329"/>
                <a:gd name="T76" fmla="*/ 1615402 w 293328"/>
                <a:gd name="T77" fmla="*/ 0 h 293329"/>
                <a:gd name="T78" fmla="*/ 3226822 w 293328"/>
                <a:gd name="T79" fmla="*/ 1598991 h 293329"/>
                <a:gd name="T80" fmla="*/ 1615402 w 293328"/>
                <a:gd name="T81" fmla="*/ 3197990 h 293329"/>
                <a:gd name="T82" fmla="*/ 0 w 293328"/>
                <a:gd name="T83" fmla="*/ 1598991 h 293329"/>
                <a:gd name="T84" fmla="*/ 1615402 w 293328"/>
                <a:gd name="T85" fmla="*/ 0 h 29332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93328" h="293329">
                  <a:moveTo>
                    <a:pt x="146844" y="91580"/>
                  </a:moveTo>
                  <a:lnTo>
                    <a:pt x="178055" y="122644"/>
                  </a:lnTo>
                  <a:cubicBezTo>
                    <a:pt x="179131" y="124088"/>
                    <a:pt x="179489" y="125894"/>
                    <a:pt x="178772" y="127700"/>
                  </a:cubicBezTo>
                  <a:cubicBezTo>
                    <a:pt x="178055" y="129145"/>
                    <a:pt x="176261" y="130590"/>
                    <a:pt x="174826" y="130590"/>
                  </a:cubicBezTo>
                  <a:lnTo>
                    <a:pt x="55007" y="130590"/>
                  </a:lnTo>
                  <a:lnTo>
                    <a:pt x="55007" y="163098"/>
                  </a:lnTo>
                  <a:lnTo>
                    <a:pt x="174826" y="163098"/>
                  </a:lnTo>
                  <a:cubicBezTo>
                    <a:pt x="176261" y="163098"/>
                    <a:pt x="178055" y="164182"/>
                    <a:pt x="178772" y="165988"/>
                  </a:cubicBezTo>
                  <a:cubicBezTo>
                    <a:pt x="179489" y="167433"/>
                    <a:pt x="179131" y="169600"/>
                    <a:pt x="178055" y="170683"/>
                  </a:cubicBezTo>
                  <a:lnTo>
                    <a:pt x="146844" y="202108"/>
                  </a:lnTo>
                  <a:lnTo>
                    <a:pt x="181642" y="202108"/>
                  </a:lnTo>
                  <a:lnTo>
                    <a:pt x="236529" y="146844"/>
                  </a:lnTo>
                  <a:lnTo>
                    <a:pt x="181642" y="91580"/>
                  </a:lnTo>
                  <a:lnTo>
                    <a:pt x="146844" y="91580"/>
                  </a:lnTo>
                  <a:close/>
                  <a:moveTo>
                    <a:pt x="136082" y="82550"/>
                  </a:moveTo>
                  <a:lnTo>
                    <a:pt x="183436" y="82550"/>
                  </a:lnTo>
                  <a:cubicBezTo>
                    <a:pt x="184512" y="82550"/>
                    <a:pt x="185947" y="83273"/>
                    <a:pt x="186664" y="83995"/>
                  </a:cubicBezTo>
                  <a:lnTo>
                    <a:pt x="245856" y="143593"/>
                  </a:lnTo>
                  <a:cubicBezTo>
                    <a:pt x="246933" y="144316"/>
                    <a:pt x="247291" y="145399"/>
                    <a:pt x="247291" y="146844"/>
                  </a:cubicBezTo>
                  <a:cubicBezTo>
                    <a:pt x="247291" y="147928"/>
                    <a:pt x="246933" y="149011"/>
                    <a:pt x="245856" y="150095"/>
                  </a:cubicBezTo>
                  <a:lnTo>
                    <a:pt x="186664" y="209693"/>
                  </a:lnTo>
                  <a:cubicBezTo>
                    <a:pt x="185947" y="210416"/>
                    <a:pt x="184512" y="210777"/>
                    <a:pt x="183436" y="210777"/>
                  </a:cubicBezTo>
                  <a:lnTo>
                    <a:pt x="136082" y="210777"/>
                  </a:lnTo>
                  <a:cubicBezTo>
                    <a:pt x="134288" y="210777"/>
                    <a:pt x="132853" y="209693"/>
                    <a:pt x="131777" y="208249"/>
                  </a:cubicBezTo>
                  <a:cubicBezTo>
                    <a:pt x="131418" y="206442"/>
                    <a:pt x="131777" y="204636"/>
                    <a:pt x="132853" y="203192"/>
                  </a:cubicBezTo>
                  <a:lnTo>
                    <a:pt x="164064" y="172128"/>
                  </a:lnTo>
                  <a:lnTo>
                    <a:pt x="50702" y="172128"/>
                  </a:lnTo>
                  <a:cubicBezTo>
                    <a:pt x="48191" y="172128"/>
                    <a:pt x="46038" y="169961"/>
                    <a:pt x="46038" y="167433"/>
                  </a:cubicBezTo>
                  <a:lnTo>
                    <a:pt x="46038" y="125894"/>
                  </a:lnTo>
                  <a:cubicBezTo>
                    <a:pt x="46038" y="123366"/>
                    <a:pt x="48191" y="121560"/>
                    <a:pt x="50702" y="121560"/>
                  </a:cubicBezTo>
                  <a:lnTo>
                    <a:pt x="164064" y="121560"/>
                  </a:lnTo>
                  <a:lnTo>
                    <a:pt x="132853" y="90135"/>
                  </a:lnTo>
                  <a:cubicBezTo>
                    <a:pt x="131777" y="89052"/>
                    <a:pt x="131418" y="86885"/>
                    <a:pt x="131777" y="85440"/>
                  </a:cubicBezTo>
                  <a:cubicBezTo>
                    <a:pt x="132853" y="83634"/>
                    <a:pt x="134288" y="82550"/>
                    <a:pt x="136082" y="82550"/>
                  </a:cubicBezTo>
                  <a:close/>
                  <a:moveTo>
                    <a:pt x="146844" y="8627"/>
                  </a:moveTo>
                  <a:cubicBezTo>
                    <a:pt x="70543" y="8627"/>
                    <a:pt x="8638" y="70816"/>
                    <a:pt x="8638" y="146664"/>
                  </a:cubicBezTo>
                  <a:cubicBezTo>
                    <a:pt x="8638" y="222513"/>
                    <a:pt x="70543" y="284342"/>
                    <a:pt x="146844" y="284342"/>
                  </a:cubicBezTo>
                  <a:cubicBezTo>
                    <a:pt x="222426" y="284342"/>
                    <a:pt x="284690" y="222513"/>
                    <a:pt x="284690" y="146664"/>
                  </a:cubicBezTo>
                  <a:cubicBezTo>
                    <a:pt x="284690" y="70816"/>
                    <a:pt x="222426" y="8627"/>
                    <a:pt x="146844" y="8627"/>
                  </a:cubicBezTo>
                  <a:close/>
                  <a:moveTo>
                    <a:pt x="146844" y="0"/>
                  </a:moveTo>
                  <a:cubicBezTo>
                    <a:pt x="227464" y="0"/>
                    <a:pt x="293328" y="65783"/>
                    <a:pt x="293328" y="146664"/>
                  </a:cubicBezTo>
                  <a:cubicBezTo>
                    <a:pt x="293328" y="227545"/>
                    <a:pt x="227464" y="293329"/>
                    <a:pt x="146844" y="293329"/>
                  </a:cubicBezTo>
                  <a:cubicBezTo>
                    <a:pt x="65864" y="293329"/>
                    <a:pt x="0" y="227545"/>
                    <a:pt x="0" y="146664"/>
                  </a:cubicBezTo>
                  <a:cubicBezTo>
                    <a:pt x="0" y="65783"/>
                    <a:pt x="65864" y="0"/>
                    <a:pt x="14684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45720" tIns="22860" rIns="45720" bIns="22860" anchor="ctr"/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65733D1-9D1D-490B-830B-662EA0410E77}"/>
              </a:ext>
            </a:extLst>
          </p:cNvPr>
          <p:cNvSpPr txBox="1"/>
          <p:nvPr/>
        </p:nvSpPr>
        <p:spPr>
          <a:xfrm>
            <a:off x="8068420" y="5955900"/>
            <a:ext cx="92398" cy="292388"/>
          </a:xfrm>
          <a:prstGeom prst="rect">
            <a:avLst/>
          </a:prstGeom>
          <a:noFill/>
        </p:spPr>
        <p:txBody>
          <a:bodyPr wrap="none" lIns="45720" tIns="22860" rIns="45720" bIns="22860" rtlCol="0" anchor="b" anchorCtr="0">
            <a:spAutoFit/>
          </a:bodyPr>
          <a:lstStyle/>
          <a:p>
            <a:endParaRPr lang="en-US" sz="16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6" name="Freeform 945">
            <a:extLst>
              <a:ext uri="{FF2B5EF4-FFF2-40B4-BE49-F238E27FC236}">
                <a16:creationId xmlns:a16="http://schemas.microsoft.com/office/drawing/2014/main" id="{DA797BED-1524-4C31-8AD9-C013759BC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5319" y="6148720"/>
            <a:ext cx="411073" cy="427941"/>
          </a:xfrm>
          <a:custGeom>
            <a:avLst/>
            <a:gdLst>
              <a:gd name="T0" fmla="*/ 406984 w 258044"/>
              <a:gd name="T1" fmla="*/ 2076602 h 294045"/>
              <a:gd name="T2" fmla="*/ 669059 w 258044"/>
              <a:gd name="T3" fmla="*/ 2344442 h 294045"/>
              <a:gd name="T4" fmla="*/ 766405 w 258044"/>
              <a:gd name="T5" fmla="*/ 1977120 h 294045"/>
              <a:gd name="T6" fmla="*/ 556748 w 258044"/>
              <a:gd name="T7" fmla="*/ 1820243 h 294045"/>
              <a:gd name="T8" fmla="*/ 848770 w 258044"/>
              <a:gd name="T9" fmla="*/ 1927378 h 294045"/>
              <a:gd name="T10" fmla="*/ 904923 w 258044"/>
              <a:gd name="T11" fmla="*/ 2237307 h 294045"/>
              <a:gd name="T12" fmla="*/ 684035 w 258044"/>
              <a:gd name="T13" fmla="*/ 2443931 h 294045"/>
              <a:gd name="T14" fmla="*/ 410719 w 258044"/>
              <a:gd name="T15" fmla="*/ 2371219 h 294045"/>
              <a:gd name="T16" fmla="*/ 313381 w 258044"/>
              <a:gd name="T17" fmla="*/ 2072758 h 294045"/>
              <a:gd name="T18" fmla="*/ 511809 w 258044"/>
              <a:gd name="T19" fmla="*/ 1835540 h 294045"/>
              <a:gd name="T20" fmla="*/ 2160463 w 258044"/>
              <a:gd name="T21" fmla="*/ 1338640 h 294045"/>
              <a:gd name="T22" fmla="*/ 1352756 w 258044"/>
              <a:gd name="T23" fmla="*/ 2256211 h 294045"/>
              <a:gd name="T24" fmla="*/ 1352756 w 258044"/>
              <a:gd name="T25" fmla="*/ 2164077 h 294045"/>
              <a:gd name="T26" fmla="*/ 2160463 w 258044"/>
              <a:gd name="T27" fmla="*/ 1338640 h 294045"/>
              <a:gd name="T28" fmla="*/ 2543010 w 258044"/>
              <a:gd name="T29" fmla="*/ 1015244 h 294045"/>
              <a:gd name="T30" fmla="*/ 1195820 w 258044"/>
              <a:gd name="T31" fmla="*/ 2056916 h 294045"/>
              <a:gd name="T32" fmla="*/ 968778 w 258044"/>
              <a:gd name="T33" fmla="*/ 2618403 h 294045"/>
              <a:gd name="T34" fmla="*/ 2051059 w 258044"/>
              <a:gd name="T35" fmla="*/ 2467390 h 294045"/>
              <a:gd name="T36" fmla="*/ 2618706 w 258044"/>
              <a:gd name="T37" fmla="*/ 2997904 h 294045"/>
              <a:gd name="T38" fmla="*/ 2558159 w 258044"/>
              <a:gd name="T39" fmla="*/ 995898 h 294045"/>
              <a:gd name="T40" fmla="*/ 1387407 w 258044"/>
              <a:gd name="T41" fmla="*/ 565662 h 294045"/>
              <a:gd name="T42" fmla="*/ 579713 w 258044"/>
              <a:gd name="T43" fmla="*/ 1387259 h 294045"/>
              <a:gd name="T44" fmla="*/ 489544 w 258044"/>
              <a:gd name="T45" fmla="*/ 1387259 h 294045"/>
              <a:gd name="T46" fmla="*/ 2213788 w 258044"/>
              <a:gd name="T47" fmla="*/ 105231 h 294045"/>
              <a:gd name="T48" fmla="*/ 1653712 w 258044"/>
              <a:gd name="T49" fmla="*/ 686121 h 294045"/>
              <a:gd name="T50" fmla="*/ 1206875 w 258044"/>
              <a:gd name="T51" fmla="*/ 1174342 h 294045"/>
              <a:gd name="T52" fmla="*/ 711435 w 258044"/>
              <a:gd name="T53" fmla="*/ 1654178 h 294045"/>
              <a:gd name="T54" fmla="*/ 272465 w 258044"/>
              <a:gd name="T55" fmla="*/ 1789715 h 294045"/>
              <a:gd name="T56" fmla="*/ 964987 w 258044"/>
              <a:gd name="T57" fmla="*/ 2498357 h 294045"/>
              <a:gd name="T58" fmla="*/ 1108787 w 258044"/>
              <a:gd name="T59" fmla="*/ 2006578 h 294045"/>
              <a:gd name="T60" fmla="*/ 2039704 w 258044"/>
              <a:gd name="T61" fmla="*/ 1084958 h 294045"/>
              <a:gd name="T62" fmla="*/ 2486652 w 258044"/>
              <a:gd name="T63" fmla="*/ 929628 h 294045"/>
              <a:gd name="T64" fmla="*/ 2611133 w 258044"/>
              <a:gd name="T65" fmla="*/ 511817 h 294045"/>
              <a:gd name="T66" fmla="*/ 2236485 w 258044"/>
              <a:gd name="T67" fmla="*/ 860357 h 294045"/>
              <a:gd name="T68" fmla="*/ 1941315 w 258044"/>
              <a:gd name="T69" fmla="*/ 755817 h 294045"/>
              <a:gd name="T70" fmla="*/ 1884573 w 258044"/>
              <a:gd name="T71" fmla="*/ 442135 h 294045"/>
              <a:gd name="T72" fmla="*/ 1354768 w 258044"/>
              <a:gd name="T73" fmla="*/ 97501 h 294045"/>
              <a:gd name="T74" fmla="*/ 155151 w 258044"/>
              <a:gd name="T75" fmla="*/ 1781973 h 294045"/>
              <a:gd name="T76" fmla="*/ 700088 w 258044"/>
              <a:gd name="T77" fmla="*/ 1553515 h 294045"/>
              <a:gd name="T78" fmla="*/ 1555326 w 258044"/>
              <a:gd name="T79" fmla="*/ 682216 h 294045"/>
              <a:gd name="T80" fmla="*/ 1736974 w 258044"/>
              <a:gd name="T81" fmla="*/ 159457 h 294045"/>
              <a:gd name="T82" fmla="*/ 1354768 w 258044"/>
              <a:gd name="T83" fmla="*/ 691 h 294045"/>
              <a:gd name="T84" fmla="*/ 2319745 w 258044"/>
              <a:gd name="T85" fmla="*/ 31644 h 294045"/>
              <a:gd name="T86" fmla="*/ 2338668 w 258044"/>
              <a:gd name="T87" fmla="*/ 112975 h 294045"/>
              <a:gd name="T88" fmla="*/ 2024570 w 258044"/>
              <a:gd name="T89" fmla="*/ 705441 h 294045"/>
              <a:gd name="T90" fmla="*/ 2603559 w 258044"/>
              <a:gd name="T91" fmla="*/ 384073 h 294045"/>
              <a:gd name="T92" fmla="*/ 2683034 w 258044"/>
              <a:gd name="T93" fmla="*/ 403405 h 294045"/>
              <a:gd name="T94" fmla="*/ 2713308 w 258044"/>
              <a:gd name="T95" fmla="*/ 1386996 h 294045"/>
              <a:gd name="T96" fmla="*/ 2683034 w 258044"/>
              <a:gd name="T97" fmla="*/ 3156661 h 294045"/>
              <a:gd name="T98" fmla="*/ 2630055 w 258044"/>
              <a:gd name="T99" fmla="*/ 3145051 h 294045"/>
              <a:gd name="T100" fmla="*/ 1354768 w 258044"/>
              <a:gd name="T101" fmla="*/ 2777172 h 294045"/>
              <a:gd name="T102" fmla="*/ 620615 w 258044"/>
              <a:gd name="T103" fmla="*/ 2738439 h 294045"/>
              <a:gd name="T104" fmla="*/ 90820 w 258044"/>
              <a:gd name="T105" fmla="*/ 1890405 h 294045"/>
              <a:gd name="T106" fmla="*/ 1354768 w 258044"/>
              <a:gd name="T107" fmla="*/ 691 h 29404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58044" h="294045">
                <a:moveTo>
                  <a:pt x="52935" y="178604"/>
                </a:moveTo>
                <a:lnTo>
                  <a:pt x="38696" y="193199"/>
                </a:lnTo>
                <a:lnTo>
                  <a:pt x="44035" y="212779"/>
                </a:lnTo>
                <a:lnTo>
                  <a:pt x="63614" y="218118"/>
                </a:lnTo>
                <a:lnTo>
                  <a:pt x="78210" y="203523"/>
                </a:lnTo>
                <a:lnTo>
                  <a:pt x="72870" y="183944"/>
                </a:lnTo>
                <a:lnTo>
                  <a:pt x="52935" y="178604"/>
                </a:lnTo>
                <a:close/>
                <a:moveTo>
                  <a:pt x="52935" y="169348"/>
                </a:moveTo>
                <a:lnTo>
                  <a:pt x="77498" y="176112"/>
                </a:lnTo>
                <a:cubicBezTo>
                  <a:pt x="78922" y="176468"/>
                  <a:pt x="80345" y="177536"/>
                  <a:pt x="80701" y="179316"/>
                </a:cubicBezTo>
                <a:lnTo>
                  <a:pt x="87465" y="203879"/>
                </a:lnTo>
                <a:cubicBezTo>
                  <a:pt x="87465" y="205303"/>
                  <a:pt x="87109" y="207083"/>
                  <a:pt x="86041" y="208151"/>
                </a:cubicBezTo>
                <a:lnTo>
                  <a:pt x="67886" y="226306"/>
                </a:lnTo>
                <a:cubicBezTo>
                  <a:pt x="67174" y="227018"/>
                  <a:pt x="66106" y="227374"/>
                  <a:pt x="65038" y="227374"/>
                </a:cubicBezTo>
                <a:cubicBezTo>
                  <a:pt x="64326" y="227374"/>
                  <a:pt x="64326" y="227018"/>
                  <a:pt x="63970" y="227018"/>
                </a:cubicBezTo>
                <a:lnTo>
                  <a:pt x="39052" y="220610"/>
                </a:lnTo>
                <a:cubicBezTo>
                  <a:pt x="37628" y="220254"/>
                  <a:pt x="36560" y="219186"/>
                  <a:pt x="36204" y="217762"/>
                </a:cubicBezTo>
                <a:lnTo>
                  <a:pt x="29796" y="192843"/>
                </a:lnTo>
                <a:cubicBezTo>
                  <a:pt x="29084" y="191419"/>
                  <a:pt x="29796" y="189639"/>
                  <a:pt x="30508" y="188927"/>
                </a:cubicBezTo>
                <a:lnTo>
                  <a:pt x="48663" y="170772"/>
                </a:lnTo>
                <a:cubicBezTo>
                  <a:pt x="49731" y="169348"/>
                  <a:pt x="51511" y="168992"/>
                  <a:pt x="52935" y="169348"/>
                </a:cubicBezTo>
                <a:close/>
                <a:moveTo>
                  <a:pt x="205416" y="124542"/>
                </a:moveTo>
                <a:cubicBezTo>
                  <a:pt x="207559" y="124542"/>
                  <a:pt x="209702" y="126328"/>
                  <a:pt x="209702" y="128828"/>
                </a:cubicBezTo>
                <a:cubicBezTo>
                  <a:pt x="209702" y="173477"/>
                  <a:pt x="173269" y="209910"/>
                  <a:pt x="128620" y="209910"/>
                </a:cubicBezTo>
                <a:cubicBezTo>
                  <a:pt x="126120" y="209910"/>
                  <a:pt x="124334" y="207767"/>
                  <a:pt x="124334" y="205624"/>
                </a:cubicBezTo>
                <a:cubicBezTo>
                  <a:pt x="124334" y="203123"/>
                  <a:pt x="126120" y="201337"/>
                  <a:pt x="128620" y="201337"/>
                </a:cubicBezTo>
                <a:cubicBezTo>
                  <a:pt x="168625" y="201337"/>
                  <a:pt x="201129" y="168476"/>
                  <a:pt x="201129" y="128828"/>
                </a:cubicBezTo>
                <a:cubicBezTo>
                  <a:pt x="201129" y="126328"/>
                  <a:pt x="202915" y="124542"/>
                  <a:pt x="205416" y="124542"/>
                </a:cubicBezTo>
                <a:close/>
                <a:moveTo>
                  <a:pt x="243229" y="92653"/>
                </a:moveTo>
                <a:cubicBezTo>
                  <a:pt x="242509" y="93374"/>
                  <a:pt x="242149" y="94094"/>
                  <a:pt x="241789" y="94455"/>
                </a:cubicBezTo>
                <a:cubicBezTo>
                  <a:pt x="229196" y="107064"/>
                  <a:pt x="211926" y="112828"/>
                  <a:pt x="194655" y="110307"/>
                </a:cubicBezTo>
                <a:lnTo>
                  <a:pt x="113699" y="191368"/>
                </a:lnTo>
                <a:cubicBezTo>
                  <a:pt x="116217" y="208661"/>
                  <a:pt x="110101" y="226314"/>
                  <a:pt x="97867" y="238563"/>
                </a:cubicBezTo>
                <a:cubicBezTo>
                  <a:pt x="96068" y="240365"/>
                  <a:pt x="94269" y="242166"/>
                  <a:pt x="92111" y="243607"/>
                </a:cubicBezTo>
                <a:cubicBezTo>
                  <a:pt x="103984" y="247210"/>
                  <a:pt x="116217" y="249371"/>
                  <a:pt x="128811" y="249371"/>
                </a:cubicBezTo>
                <a:cubicBezTo>
                  <a:pt x="152558" y="249371"/>
                  <a:pt x="175225" y="242526"/>
                  <a:pt x="195015" y="229556"/>
                </a:cubicBezTo>
                <a:cubicBezTo>
                  <a:pt x="196454" y="228476"/>
                  <a:pt x="198973" y="228476"/>
                  <a:pt x="200772" y="230277"/>
                </a:cubicBezTo>
                <a:lnTo>
                  <a:pt x="248986" y="278914"/>
                </a:lnTo>
                <a:lnTo>
                  <a:pt x="248986" y="129041"/>
                </a:lnTo>
                <a:cubicBezTo>
                  <a:pt x="248986" y="116791"/>
                  <a:pt x="246827" y="104542"/>
                  <a:pt x="243229" y="92653"/>
                </a:cubicBezTo>
                <a:close/>
                <a:moveTo>
                  <a:pt x="127270" y="48342"/>
                </a:moveTo>
                <a:cubicBezTo>
                  <a:pt x="130128" y="48342"/>
                  <a:pt x="131914" y="50128"/>
                  <a:pt x="131914" y="52628"/>
                </a:cubicBezTo>
                <a:cubicBezTo>
                  <a:pt x="131914" y="55128"/>
                  <a:pt x="130128" y="56914"/>
                  <a:pt x="127270" y="56914"/>
                </a:cubicBezTo>
                <a:cubicBezTo>
                  <a:pt x="87623" y="56914"/>
                  <a:pt x="55119" y="89418"/>
                  <a:pt x="55119" y="129066"/>
                </a:cubicBezTo>
                <a:cubicBezTo>
                  <a:pt x="55119" y="131567"/>
                  <a:pt x="53333" y="133710"/>
                  <a:pt x="50832" y="133710"/>
                </a:cubicBezTo>
                <a:cubicBezTo>
                  <a:pt x="48332" y="133710"/>
                  <a:pt x="46546" y="131567"/>
                  <a:pt x="46546" y="129066"/>
                </a:cubicBezTo>
                <a:cubicBezTo>
                  <a:pt x="46546" y="84418"/>
                  <a:pt x="82622" y="48342"/>
                  <a:pt x="127270" y="48342"/>
                </a:cubicBezTo>
                <a:close/>
                <a:moveTo>
                  <a:pt x="210486" y="9791"/>
                </a:moveTo>
                <a:cubicBezTo>
                  <a:pt x="195734" y="6909"/>
                  <a:pt x="180623" y="11592"/>
                  <a:pt x="169828" y="22761"/>
                </a:cubicBezTo>
                <a:cubicBezTo>
                  <a:pt x="159034" y="33569"/>
                  <a:pt x="153997" y="49061"/>
                  <a:pt x="157235" y="63832"/>
                </a:cubicBezTo>
                <a:cubicBezTo>
                  <a:pt x="157235" y="65633"/>
                  <a:pt x="156875" y="67074"/>
                  <a:pt x="155796" y="68155"/>
                </a:cubicBezTo>
                <a:lnTo>
                  <a:pt x="114749" y="109256"/>
                </a:lnTo>
                <a:lnTo>
                  <a:pt x="71602" y="152458"/>
                </a:lnTo>
                <a:cubicBezTo>
                  <a:pt x="70522" y="153539"/>
                  <a:pt x="69083" y="153899"/>
                  <a:pt x="67644" y="153899"/>
                </a:cubicBezTo>
                <a:cubicBezTo>
                  <a:pt x="64406" y="153539"/>
                  <a:pt x="61527" y="152819"/>
                  <a:pt x="59008" y="152819"/>
                </a:cubicBezTo>
                <a:cubicBezTo>
                  <a:pt x="46415" y="152819"/>
                  <a:pt x="34542" y="157862"/>
                  <a:pt x="25906" y="166509"/>
                </a:cubicBezTo>
                <a:cubicBezTo>
                  <a:pt x="7916" y="184523"/>
                  <a:pt x="7916" y="214065"/>
                  <a:pt x="25906" y="232439"/>
                </a:cubicBezTo>
                <a:cubicBezTo>
                  <a:pt x="43897" y="250452"/>
                  <a:pt x="73401" y="250452"/>
                  <a:pt x="91751" y="232439"/>
                </a:cubicBezTo>
                <a:cubicBezTo>
                  <a:pt x="102545" y="221270"/>
                  <a:pt x="107222" y="206139"/>
                  <a:pt x="104344" y="190647"/>
                </a:cubicBezTo>
                <a:cubicBezTo>
                  <a:pt x="103984" y="189206"/>
                  <a:pt x="104344" y="187765"/>
                  <a:pt x="105423" y="186684"/>
                </a:cubicBezTo>
                <a:lnTo>
                  <a:pt x="189977" y="102381"/>
                </a:lnTo>
                <a:cubicBezTo>
                  <a:pt x="191057" y="101300"/>
                  <a:pt x="192496" y="100940"/>
                  <a:pt x="193935" y="100940"/>
                </a:cubicBezTo>
                <a:cubicBezTo>
                  <a:pt x="209047" y="104182"/>
                  <a:pt x="224519" y="99138"/>
                  <a:pt x="235313" y="88330"/>
                </a:cubicBezTo>
                <a:lnTo>
                  <a:pt x="236431" y="86490"/>
                </a:lnTo>
                <a:lnTo>
                  <a:pt x="246782" y="69461"/>
                </a:lnTo>
                <a:cubicBezTo>
                  <a:pt x="248986" y="62481"/>
                  <a:pt x="249525" y="55005"/>
                  <a:pt x="248266" y="47619"/>
                </a:cubicBezTo>
                <a:lnTo>
                  <a:pt x="216963" y="78963"/>
                </a:lnTo>
                <a:cubicBezTo>
                  <a:pt x="215883" y="80044"/>
                  <a:pt x="214084" y="80404"/>
                  <a:pt x="212645" y="80044"/>
                </a:cubicBezTo>
                <a:lnTo>
                  <a:pt x="187819" y="73559"/>
                </a:lnTo>
                <a:cubicBezTo>
                  <a:pt x="186379" y="72838"/>
                  <a:pt x="184940" y="71758"/>
                  <a:pt x="184580" y="70317"/>
                </a:cubicBezTo>
                <a:lnTo>
                  <a:pt x="178104" y="45458"/>
                </a:lnTo>
                <a:cubicBezTo>
                  <a:pt x="177384" y="44017"/>
                  <a:pt x="178104" y="42215"/>
                  <a:pt x="179183" y="41135"/>
                </a:cubicBezTo>
                <a:lnTo>
                  <a:pt x="210486" y="9791"/>
                </a:lnTo>
                <a:close/>
                <a:moveTo>
                  <a:pt x="128811" y="9071"/>
                </a:moveTo>
                <a:cubicBezTo>
                  <a:pt x="62966" y="9071"/>
                  <a:pt x="8995" y="62751"/>
                  <a:pt x="8995" y="129041"/>
                </a:cubicBezTo>
                <a:cubicBezTo>
                  <a:pt x="8995" y="142010"/>
                  <a:pt x="11154" y="154260"/>
                  <a:pt x="14752" y="165788"/>
                </a:cubicBezTo>
                <a:cubicBezTo>
                  <a:pt x="16192" y="163987"/>
                  <a:pt x="17991" y="162186"/>
                  <a:pt x="19430" y="160384"/>
                </a:cubicBezTo>
                <a:cubicBezTo>
                  <a:pt x="32023" y="147775"/>
                  <a:pt x="49654" y="142010"/>
                  <a:pt x="66564" y="144532"/>
                </a:cubicBezTo>
                <a:lnTo>
                  <a:pt x="98996" y="112203"/>
                </a:lnTo>
                <a:lnTo>
                  <a:pt x="147880" y="63471"/>
                </a:lnTo>
                <a:cubicBezTo>
                  <a:pt x="145362" y="46178"/>
                  <a:pt x="151119" y="28525"/>
                  <a:pt x="163352" y="16276"/>
                </a:cubicBezTo>
                <a:cubicBezTo>
                  <a:pt x="164072" y="15555"/>
                  <a:pt x="164791" y="15195"/>
                  <a:pt x="165151" y="14835"/>
                </a:cubicBezTo>
                <a:cubicBezTo>
                  <a:pt x="153637" y="10872"/>
                  <a:pt x="141404" y="9071"/>
                  <a:pt x="128811" y="9071"/>
                </a:cubicBezTo>
                <a:close/>
                <a:moveTo>
                  <a:pt x="128811" y="64"/>
                </a:moveTo>
                <a:cubicBezTo>
                  <a:pt x="144282" y="64"/>
                  <a:pt x="159394" y="2946"/>
                  <a:pt x="173786" y="8350"/>
                </a:cubicBezTo>
                <a:cubicBezTo>
                  <a:pt x="187819" y="-296"/>
                  <a:pt x="204729" y="-2458"/>
                  <a:pt x="220561" y="2946"/>
                </a:cubicBezTo>
                <a:cubicBezTo>
                  <a:pt x="222360" y="3666"/>
                  <a:pt x="223080" y="4747"/>
                  <a:pt x="223799" y="6188"/>
                </a:cubicBezTo>
                <a:cubicBezTo>
                  <a:pt x="223799" y="7629"/>
                  <a:pt x="223439" y="9071"/>
                  <a:pt x="222360" y="10512"/>
                </a:cubicBezTo>
                <a:lnTo>
                  <a:pt x="187459" y="45458"/>
                </a:lnTo>
                <a:lnTo>
                  <a:pt x="192496" y="65633"/>
                </a:lnTo>
                <a:lnTo>
                  <a:pt x="212645" y="70677"/>
                </a:lnTo>
                <a:lnTo>
                  <a:pt x="247546" y="35731"/>
                </a:lnTo>
                <a:cubicBezTo>
                  <a:pt x="248626" y="34650"/>
                  <a:pt x="250065" y="33929"/>
                  <a:pt x="251864" y="34289"/>
                </a:cubicBezTo>
                <a:cubicBezTo>
                  <a:pt x="253303" y="34650"/>
                  <a:pt x="254383" y="35731"/>
                  <a:pt x="255102" y="37532"/>
                </a:cubicBezTo>
                <a:cubicBezTo>
                  <a:pt x="260499" y="53384"/>
                  <a:pt x="258340" y="70317"/>
                  <a:pt x="249705" y="84007"/>
                </a:cubicBezTo>
                <a:cubicBezTo>
                  <a:pt x="255102" y="98418"/>
                  <a:pt x="257981" y="113549"/>
                  <a:pt x="257981" y="129041"/>
                </a:cubicBezTo>
                <a:lnTo>
                  <a:pt x="257981" y="289722"/>
                </a:lnTo>
                <a:cubicBezTo>
                  <a:pt x="257981" y="291163"/>
                  <a:pt x="256901" y="292964"/>
                  <a:pt x="255102" y="293685"/>
                </a:cubicBezTo>
                <a:cubicBezTo>
                  <a:pt x="254742" y="293685"/>
                  <a:pt x="254023" y="294045"/>
                  <a:pt x="253303" y="294045"/>
                </a:cubicBezTo>
                <a:cubicBezTo>
                  <a:pt x="252584" y="294045"/>
                  <a:pt x="251144" y="293685"/>
                  <a:pt x="250065" y="292604"/>
                </a:cubicBezTo>
                <a:lnTo>
                  <a:pt x="196814" y="238923"/>
                </a:lnTo>
                <a:cubicBezTo>
                  <a:pt x="176305" y="251893"/>
                  <a:pt x="152918" y="258378"/>
                  <a:pt x="128811" y="258378"/>
                </a:cubicBezTo>
                <a:cubicBezTo>
                  <a:pt x="112619" y="258378"/>
                  <a:pt x="96788" y="255136"/>
                  <a:pt x="82396" y="249371"/>
                </a:cubicBezTo>
                <a:cubicBezTo>
                  <a:pt x="75200" y="252974"/>
                  <a:pt x="66924" y="254775"/>
                  <a:pt x="59008" y="254775"/>
                </a:cubicBezTo>
                <a:cubicBezTo>
                  <a:pt x="44616" y="254775"/>
                  <a:pt x="30584" y="249371"/>
                  <a:pt x="19430" y="238563"/>
                </a:cubicBezTo>
                <a:cubicBezTo>
                  <a:pt x="2519" y="221630"/>
                  <a:pt x="-1079" y="196412"/>
                  <a:pt x="8636" y="175876"/>
                </a:cubicBezTo>
                <a:cubicBezTo>
                  <a:pt x="2879" y="161465"/>
                  <a:pt x="0" y="145613"/>
                  <a:pt x="0" y="129041"/>
                </a:cubicBezTo>
                <a:cubicBezTo>
                  <a:pt x="0" y="58067"/>
                  <a:pt x="57569" y="64"/>
                  <a:pt x="128811" y="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45720" tIns="22860" rIns="45720" bIns="22860" anchor="ctr"/>
          <a:lstStyle/>
          <a:p>
            <a:endParaRPr lang="en-US"/>
          </a:p>
        </p:txBody>
      </p:sp>
      <p:sp>
        <p:nvSpPr>
          <p:cNvPr id="17" name="Freeform 945">
            <a:extLst>
              <a:ext uri="{FF2B5EF4-FFF2-40B4-BE49-F238E27FC236}">
                <a16:creationId xmlns:a16="http://schemas.microsoft.com/office/drawing/2014/main" id="{F13DDC1F-C0BA-47AE-8162-855A2379F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980" y="2734821"/>
            <a:ext cx="411073" cy="427941"/>
          </a:xfrm>
          <a:custGeom>
            <a:avLst/>
            <a:gdLst>
              <a:gd name="T0" fmla="*/ 406984 w 258044"/>
              <a:gd name="T1" fmla="*/ 2076602 h 294045"/>
              <a:gd name="T2" fmla="*/ 669059 w 258044"/>
              <a:gd name="T3" fmla="*/ 2344442 h 294045"/>
              <a:gd name="T4" fmla="*/ 766405 w 258044"/>
              <a:gd name="T5" fmla="*/ 1977120 h 294045"/>
              <a:gd name="T6" fmla="*/ 556748 w 258044"/>
              <a:gd name="T7" fmla="*/ 1820243 h 294045"/>
              <a:gd name="T8" fmla="*/ 848770 w 258044"/>
              <a:gd name="T9" fmla="*/ 1927378 h 294045"/>
              <a:gd name="T10" fmla="*/ 904923 w 258044"/>
              <a:gd name="T11" fmla="*/ 2237307 h 294045"/>
              <a:gd name="T12" fmla="*/ 684035 w 258044"/>
              <a:gd name="T13" fmla="*/ 2443931 h 294045"/>
              <a:gd name="T14" fmla="*/ 410719 w 258044"/>
              <a:gd name="T15" fmla="*/ 2371219 h 294045"/>
              <a:gd name="T16" fmla="*/ 313381 w 258044"/>
              <a:gd name="T17" fmla="*/ 2072758 h 294045"/>
              <a:gd name="T18" fmla="*/ 511809 w 258044"/>
              <a:gd name="T19" fmla="*/ 1835540 h 294045"/>
              <a:gd name="T20" fmla="*/ 2160463 w 258044"/>
              <a:gd name="T21" fmla="*/ 1338640 h 294045"/>
              <a:gd name="T22" fmla="*/ 1352756 w 258044"/>
              <a:gd name="T23" fmla="*/ 2256211 h 294045"/>
              <a:gd name="T24" fmla="*/ 1352756 w 258044"/>
              <a:gd name="T25" fmla="*/ 2164077 h 294045"/>
              <a:gd name="T26" fmla="*/ 2160463 w 258044"/>
              <a:gd name="T27" fmla="*/ 1338640 h 294045"/>
              <a:gd name="T28" fmla="*/ 2543010 w 258044"/>
              <a:gd name="T29" fmla="*/ 1015244 h 294045"/>
              <a:gd name="T30" fmla="*/ 1195820 w 258044"/>
              <a:gd name="T31" fmla="*/ 2056916 h 294045"/>
              <a:gd name="T32" fmla="*/ 968778 w 258044"/>
              <a:gd name="T33" fmla="*/ 2618403 h 294045"/>
              <a:gd name="T34" fmla="*/ 2051059 w 258044"/>
              <a:gd name="T35" fmla="*/ 2467390 h 294045"/>
              <a:gd name="T36" fmla="*/ 2618706 w 258044"/>
              <a:gd name="T37" fmla="*/ 2997904 h 294045"/>
              <a:gd name="T38" fmla="*/ 2558159 w 258044"/>
              <a:gd name="T39" fmla="*/ 995898 h 294045"/>
              <a:gd name="T40" fmla="*/ 1387407 w 258044"/>
              <a:gd name="T41" fmla="*/ 565662 h 294045"/>
              <a:gd name="T42" fmla="*/ 579713 w 258044"/>
              <a:gd name="T43" fmla="*/ 1387259 h 294045"/>
              <a:gd name="T44" fmla="*/ 489544 w 258044"/>
              <a:gd name="T45" fmla="*/ 1387259 h 294045"/>
              <a:gd name="T46" fmla="*/ 2213788 w 258044"/>
              <a:gd name="T47" fmla="*/ 105231 h 294045"/>
              <a:gd name="T48" fmla="*/ 1653712 w 258044"/>
              <a:gd name="T49" fmla="*/ 686121 h 294045"/>
              <a:gd name="T50" fmla="*/ 1206875 w 258044"/>
              <a:gd name="T51" fmla="*/ 1174342 h 294045"/>
              <a:gd name="T52" fmla="*/ 711435 w 258044"/>
              <a:gd name="T53" fmla="*/ 1654178 h 294045"/>
              <a:gd name="T54" fmla="*/ 272465 w 258044"/>
              <a:gd name="T55" fmla="*/ 1789715 h 294045"/>
              <a:gd name="T56" fmla="*/ 964987 w 258044"/>
              <a:gd name="T57" fmla="*/ 2498357 h 294045"/>
              <a:gd name="T58" fmla="*/ 1108787 w 258044"/>
              <a:gd name="T59" fmla="*/ 2006578 h 294045"/>
              <a:gd name="T60" fmla="*/ 2039704 w 258044"/>
              <a:gd name="T61" fmla="*/ 1084958 h 294045"/>
              <a:gd name="T62" fmla="*/ 2486652 w 258044"/>
              <a:gd name="T63" fmla="*/ 929628 h 294045"/>
              <a:gd name="T64" fmla="*/ 2611133 w 258044"/>
              <a:gd name="T65" fmla="*/ 511817 h 294045"/>
              <a:gd name="T66" fmla="*/ 2236485 w 258044"/>
              <a:gd name="T67" fmla="*/ 860357 h 294045"/>
              <a:gd name="T68" fmla="*/ 1941315 w 258044"/>
              <a:gd name="T69" fmla="*/ 755817 h 294045"/>
              <a:gd name="T70" fmla="*/ 1884573 w 258044"/>
              <a:gd name="T71" fmla="*/ 442135 h 294045"/>
              <a:gd name="T72" fmla="*/ 1354768 w 258044"/>
              <a:gd name="T73" fmla="*/ 97501 h 294045"/>
              <a:gd name="T74" fmla="*/ 155151 w 258044"/>
              <a:gd name="T75" fmla="*/ 1781973 h 294045"/>
              <a:gd name="T76" fmla="*/ 700088 w 258044"/>
              <a:gd name="T77" fmla="*/ 1553515 h 294045"/>
              <a:gd name="T78" fmla="*/ 1555326 w 258044"/>
              <a:gd name="T79" fmla="*/ 682216 h 294045"/>
              <a:gd name="T80" fmla="*/ 1736974 w 258044"/>
              <a:gd name="T81" fmla="*/ 159457 h 294045"/>
              <a:gd name="T82" fmla="*/ 1354768 w 258044"/>
              <a:gd name="T83" fmla="*/ 691 h 294045"/>
              <a:gd name="T84" fmla="*/ 2319745 w 258044"/>
              <a:gd name="T85" fmla="*/ 31644 h 294045"/>
              <a:gd name="T86" fmla="*/ 2338668 w 258044"/>
              <a:gd name="T87" fmla="*/ 112975 h 294045"/>
              <a:gd name="T88" fmla="*/ 2024570 w 258044"/>
              <a:gd name="T89" fmla="*/ 705441 h 294045"/>
              <a:gd name="T90" fmla="*/ 2603559 w 258044"/>
              <a:gd name="T91" fmla="*/ 384073 h 294045"/>
              <a:gd name="T92" fmla="*/ 2683034 w 258044"/>
              <a:gd name="T93" fmla="*/ 403405 h 294045"/>
              <a:gd name="T94" fmla="*/ 2713308 w 258044"/>
              <a:gd name="T95" fmla="*/ 1386996 h 294045"/>
              <a:gd name="T96" fmla="*/ 2683034 w 258044"/>
              <a:gd name="T97" fmla="*/ 3156661 h 294045"/>
              <a:gd name="T98" fmla="*/ 2630055 w 258044"/>
              <a:gd name="T99" fmla="*/ 3145051 h 294045"/>
              <a:gd name="T100" fmla="*/ 1354768 w 258044"/>
              <a:gd name="T101" fmla="*/ 2777172 h 294045"/>
              <a:gd name="T102" fmla="*/ 620615 w 258044"/>
              <a:gd name="T103" fmla="*/ 2738439 h 294045"/>
              <a:gd name="T104" fmla="*/ 90820 w 258044"/>
              <a:gd name="T105" fmla="*/ 1890405 h 294045"/>
              <a:gd name="T106" fmla="*/ 1354768 w 258044"/>
              <a:gd name="T107" fmla="*/ 691 h 29404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58044" h="294045">
                <a:moveTo>
                  <a:pt x="52935" y="178604"/>
                </a:moveTo>
                <a:lnTo>
                  <a:pt x="38696" y="193199"/>
                </a:lnTo>
                <a:lnTo>
                  <a:pt x="44035" y="212779"/>
                </a:lnTo>
                <a:lnTo>
                  <a:pt x="63614" y="218118"/>
                </a:lnTo>
                <a:lnTo>
                  <a:pt x="78210" y="203523"/>
                </a:lnTo>
                <a:lnTo>
                  <a:pt x="72870" y="183944"/>
                </a:lnTo>
                <a:lnTo>
                  <a:pt x="52935" y="178604"/>
                </a:lnTo>
                <a:close/>
                <a:moveTo>
                  <a:pt x="52935" y="169348"/>
                </a:moveTo>
                <a:lnTo>
                  <a:pt x="77498" y="176112"/>
                </a:lnTo>
                <a:cubicBezTo>
                  <a:pt x="78922" y="176468"/>
                  <a:pt x="80345" y="177536"/>
                  <a:pt x="80701" y="179316"/>
                </a:cubicBezTo>
                <a:lnTo>
                  <a:pt x="87465" y="203879"/>
                </a:lnTo>
                <a:cubicBezTo>
                  <a:pt x="87465" y="205303"/>
                  <a:pt x="87109" y="207083"/>
                  <a:pt x="86041" y="208151"/>
                </a:cubicBezTo>
                <a:lnTo>
                  <a:pt x="67886" y="226306"/>
                </a:lnTo>
                <a:cubicBezTo>
                  <a:pt x="67174" y="227018"/>
                  <a:pt x="66106" y="227374"/>
                  <a:pt x="65038" y="227374"/>
                </a:cubicBezTo>
                <a:cubicBezTo>
                  <a:pt x="64326" y="227374"/>
                  <a:pt x="64326" y="227018"/>
                  <a:pt x="63970" y="227018"/>
                </a:cubicBezTo>
                <a:lnTo>
                  <a:pt x="39052" y="220610"/>
                </a:lnTo>
                <a:cubicBezTo>
                  <a:pt x="37628" y="220254"/>
                  <a:pt x="36560" y="219186"/>
                  <a:pt x="36204" y="217762"/>
                </a:cubicBezTo>
                <a:lnTo>
                  <a:pt x="29796" y="192843"/>
                </a:lnTo>
                <a:cubicBezTo>
                  <a:pt x="29084" y="191419"/>
                  <a:pt x="29796" y="189639"/>
                  <a:pt x="30508" y="188927"/>
                </a:cubicBezTo>
                <a:lnTo>
                  <a:pt x="48663" y="170772"/>
                </a:lnTo>
                <a:cubicBezTo>
                  <a:pt x="49731" y="169348"/>
                  <a:pt x="51511" y="168992"/>
                  <a:pt x="52935" y="169348"/>
                </a:cubicBezTo>
                <a:close/>
                <a:moveTo>
                  <a:pt x="205416" y="124542"/>
                </a:moveTo>
                <a:cubicBezTo>
                  <a:pt x="207559" y="124542"/>
                  <a:pt x="209702" y="126328"/>
                  <a:pt x="209702" y="128828"/>
                </a:cubicBezTo>
                <a:cubicBezTo>
                  <a:pt x="209702" y="173477"/>
                  <a:pt x="173269" y="209910"/>
                  <a:pt x="128620" y="209910"/>
                </a:cubicBezTo>
                <a:cubicBezTo>
                  <a:pt x="126120" y="209910"/>
                  <a:pt x="124334" y="207767"/>
                  <a:pt x="124334" y="205624"/>
                </a:cubicBezTo>
                <a:cubicBezTo>
                  <a:pt x="124334" y="203123"/>
                  <a:pt x="126120" y="201337"/>
                  <a:pt x="128620" y="201337"/>
                </a:cubicBezTo>
                <a:cubicBezTo>
                  <a:pt x="168625" y="201337"/>
                  <a:pt x="201129" y="168476"/>
                  <a:pt x="201129" y="128828"/>
                </a:cubicBezTo>
                <a:cubicBezTo>
                  <a:pt x="201129" y="126328"/>
                  <a:pt x="202915" y="124542"/>
                  <a:pt x="205416" y="124542"/>
                </a:cubicBezTo>
                <a:close/>
                <a:moveTo>
                  <a:pt x="243229" y="92653"/>
                </a:moveTo>
                <a:cubicBezTo>
                  <a:pt x="242509" y="93374"/>
                  <a:pt x="242149" y="94094"/>
                  <a:pt x="241789" y="94455"/>
                </a:cubicBezTo>
                <a:cubicBezTo>
                  <a:pt x="229196" y="107064"/>
                  <a:pt x="211926" y="112828"/>
                  <a:pt x="194655" y="110307"/>
                </a:cubicBezTo>
                <a:lnTo>
                  <a:pt x="113699" y="191368"/>
                </a:lnTo>
                <a:cubicBezTo>
                  <a:pt x="116217" y="208661"/>
                  <a:pt x="110101" y="226314"/>
                  <a:pt x="97867" y="238563"/>
                </a:cubicBezTo>
                <a:cubicBezTo>
                  <a:pt x="96068" y="240365"/>
                  <a:pt x="94269" y="242166"/>
                  <a:pt x="92111" y="243607"/>
                </a:cubicBezTo>
                <a:cubicBezTo>
                  <a:pt x="103984" y="247210"/>
                  <a:pt x="116217" y="249371"/>
                  <a:pt x="128811" y="249371"/>
                </a:cubicBezTo>
                <a:cubicBezTo>
                  <a:pt x="152558" y="249371"/>
                  <a:pt x="175225" y="242526"/>
                  <a:pt x="195015" y="229556"/>
                </a:cubicBezTo>
                <a:cubicBezTo>
                  <a:pt x="196454" y="228476"/>
                  <a:pt x="198973" y="228476"/>
                  <a:pt x="200772" y="230277"/>
                </a:cubicBezTo>
                <a:lnTo>
                  <a:pt x="248986" y="278914"/>
                </a:lnTo>
                <a:lnTo>
                  <a:pt x="248986" y="129041"/>
                </a:lnTo>
                <a:cubicBezTo>
                  <a:pt x="248986" y="116791"/>
                  <a:pt x="246827" y="104542"/>
                  <a:pt x="243229" y="92653"/>
                </a:cubicBezTo>
                <a:close/>
                <a:moveTo>
                  <a:pt x="127270" y="48342"/>
                </a:moveTo>
                <a:cubicBezTo>
                  <a:pt x="130128" y="48342"/>
                  <a:pt x="131914" y="50128"/>
                  <a:pt x="131914" y="52628"/>
                </a:cubicBezTo>
                <a:cubicBezTo>
                  <a:pt x="131914" y="55128"/>
                  <a:pt x="130128" y="56914"/>
                  <a:pt x="127270" y="56914"/>
                </a:cubicBezTo>
                <a:cubicBezTo>
                  <a:pt x="87623" y="56914"/>
                  <a:pt x="55119" y="89418"/>
                  <a:pt x="55119" y="129066"/>
                </a:cubicBezTo>
                <a:cubicBezTo>
                  <a:pt x="55119" y="131567"/>
                  <a:pt x="53333" y="133710"/>
                  <a:pt x="50832" y="133710"/>
                </a:cubicBezTo>
                <a:cubicBezTo>
                  <a:pt x="48332" y="133710"/>
                  <a:pt x="46546" y="131567"/>
                  <a:pt x="46546" y="129066"/>
                </a:cubicBezTo>
                <a:cubicBezTo>
                  <a:pt x="46546" y="84418"/>
                  <a:pt x="82622" y="48342"/>
                  <a:pt x="127270" y="48342"/>
                </a:cubicBezTo>
                <a:close/>
                <a:moveTo>
                  <a:pt x="210486" y="9791"/>
                </a:moveTo>
                <a:cubicBezTo>
                  <a:pt x="195734" y="6909"/>
                  <a:pt x="180623" y="11592"/>
                  <a:pt x="169828" y="22761"/>
                </a:cubicBezTo>
                <a:cubicBezTo>
                  <a:pt x="159034" y="33569"/>
                  <a:pt x="153997" y="49061"/>
                  <a:pt x="157235" y="63832"/>
                </a:cubicBezTo>
                <a:cubicBezTo>
                  <a:pt x="157235" y="65633"/>
                  <a:pt x="156875" y="67074"/>
                  <a:pt x="155796" y="68155"/>
                </a:cubicBezTo>
                <a:lnTo>
                  <a:pt x="114749" y="109256"/>
                </a:lnTo>
                <a:lnTo>
                  <a:pt x="71602" y="152458"/>
                </a:lnTo>
                <a:cubicBezTo>
                  <a:pt x="70522" y="153539"/>
                  <a:pt x="69083" y="153899"/>
                  <a:pt x="67644" y="153899"/>
                </a:cubicBezTo>
                <a:cubicBezTo>
                  <a:pt x="64406" y="153539"/>
                  <a:pt x="61527" y="152819"/>
                  <a:pt x="59008" y="152819"/>
                </a:cubicBezTo>
                <a:cubicBezTo>
                  <a:pt x="46415" y="152819"/>
                  <a:pt x="34542" y="157862"/>
                  <a:pt x="25906" y="166509"/>
                </a:cubicBezTo>
                <a:cubicBezTo>
                  <a:pt x="7916" y="184523"/>
                  <a:pt x="7916" y="214065"/>
                  <a:pt x="25906" y="232439"/>
                </a:cubicBezTo>
                <a:cubicBezTo>
                  <a:pt x="43897" y="250452"/>
                  <a:pt x="73401" y="250452"/>
                  <a:pt x="91751" y="232439"/>
                </a:cubicBezTo>
                <a:cubicBezTo>
                  <a:pt x="102545" y="221270"/>
                  <a:pt x="107222" y="206139"/>
                  <a:pt x="104344" y="190647"/>
                </a:cubicBezTo>
                <a:cubicBezTo>
                  <a:pt x="103984" y="189206"/>
                  <a:pt x="104344" y="187765"/>
                  <a:pt x="105423" y="186684"/>
                </a:cubicBezTo>
                <a:lnTo>
                  <a:pt x="189977" y="102381"/>
                </a:lnTo>
                <a:cubicBezTo>
                  <a:pt x="191057" y="101300"/>
                  <a:pt x="192496" y="100940"/>
                  <a:pt x="193935" y="100940"/>
                </a:cubicBezTo>
                <a:cubicBezTo>
                  <a:pt x="209047" y="104182"/>
                  <a:pt x="224519" y="99138"/>
                  <a:pt x="235313" y="88330"/>
                </a:cubicBezTo>
                <a:lnTo>
                  <a:pt x="236431" y="86490"/>
                </a:lnTo>
                <a:lnTo>
                  <a:pt x="246782" y="69461"/>
                </a:lnTo>
                <a:cubicBezTo>
                  <a:pt x="248986" y="62481"/>
                  <a:pt x="249525" y="55005"/>
                  <a:pt x="248266" y="47619"/>
                </a:cubicBezTo>
                <a:lnTo>
                  <a:pt x="216963" y="78963"/>
                </a:lnTo>
                <a:cubicBezTo>
                  <a:pt x="215883" y="80044"/>
                  <a:pt x="214084" y="80404"/>
                  <a:pt x="212645" y="80044"/>
                </a:cubicBezTo>
                <a:lnTo>
                  <a:pt x="187819" y="73559"/>
                </a:lnTo>
                <a:cubicBezTo>
                  <a:pt x="186379" y="72838"/>
                  <a:pt x="184940" y="71758"/>
                  <a:pt x="184580" y="70317"/>
                </a:cubicBezTo>
                <a:lnTo>
                  <a:pt x="178104" y="45458"/>
                </a:lnTo>
                <a:cubicBezTo>
                  <a:pt x="177384" y="44017"/>
                  <a:pt x="178104" y="42215"/>
                  <a:pt x="179183" y="41135"/>
                </a:cubicBezTo>
                <a:lnTo>
                  <a:pt x="210486" y="9791"/>
                </a:lnTo>
                <a:close/>
                <a:moveTo>
                  <a:pt x="128811" y="9071"/>
                </a:moveTo>
                <a:cubicBezTo>
                  <a:pt x="62966" y="9071"/>
                  <a:pt x="8995" y="62751"/>
                  <a:pt x="8995" y="129041"/>
                </a:cubicBezTo>
                <a:cubicBezTo>
                  <a:pt x="8995" y="142010"/>
                  <a:pt x="11154" y="154260"/>
                  <a:pt x="14752" y="165788"/>
                </a:cubicBezTo>
                <a:cubicBezTo>
                  <a:pt x="16192" y="163987"/>
                  <a:pt x="17991" y="162186"/>
                  <a:pt x="19430" y="160384"/>
                </a:cubicBezTo>
                <a:cubicBezTo>
                  <a:pt x="32023" y="147775"/>
                  <a:pt x="49654" y="142010"/>
                  <a:pt x="66564" y="144532"/>
                </a:cubicBezTo>
                <a:lnTo>
                  <a:pt x="98996" y="112203"/>
                </a:lnTo>
                <a:lnTo>
                  <a:pt x="147880" y="63471"/>
                </a:lnTo>
                <a:cubicBezTo>
                  <a:pt x="145362" y="46178"/>
                  <a:pt x="151119" y="28525"/>
                  <a:pt x="163352" y="16276"/>
                </a:cubicBezTo>
                <a:cubicBezTo>
                  <a:pt x="164072" y="15555"/>
                  <a:pt x="164791" y="15195"/>
                  <a:pt x="165151" y="14835"/>
                </a:cubicBezTo>
                <a:cubicBezTo>
                  <a:pt x="153637" y="10872"/>
                  <a:pt x="141404" y="9071"/>
                  <a:pt x="128811" y="9071"/>
                </a:cubicBezTo>
                <a:close/>
                <a:moveTo>
                  <a:pt x="128811" y="64"/>
                </a:moveTo>
                <a:cubicBezTo>
                  <a:pt x="144282" y="64"/>
                  <a:pt x="159394" y="2946"/>
                  <a:pt x="173786" y="8350"/>
                </a:cubicBezTo>
                <a:cubicBezTo>
                  <a:pt x="187819" y="-296"/>
                  <a:pt x="204729" y="-2458"/>
                  <a:pt x="220561" y="2946"/>
                </a:cubicBezTo>
                <a:cubicBezTo>
                  <a:pt x="222360" y="3666"/>
                  <a:pt x="223080" y="4747"/>
                  <a:pt x="223799" y="6188"/>
                </a:cubicBezTo>
                <a:cubicBezTo>
                  <a:pt x="223799" y="7629"/>
                  <a:pt x="223439" y="9071"/>
                  <a:pt x="222360" y="10512"/>
                </a:cubicBezTo>
                <a:lnTo>
                  <a:pt x="187459" y="45458"/>
                </a:lnTo>
                <a:lnTo>
                  <a:pt x="192496" y="65633"/>
                </a:lnTo>
                <a:lnTo>
                  <a:pt x="212645" y="70677"/>
                </a:lnTo>
                <a:lnTo>
                  <a:pt x="247546" y="35731"/>
                </a:lnTo>
                <a:cubicBezTo>
                  <a:pt x="248626" y="34650"/>
                  <a:pt x="250065" y="33929"/>
                  <a:pt x="251864" y="34289"/>
                </a:cubicBezTo>
                <a:cubicBezTo>
                  <a:pt x="253303" y="34650"/>
                  <a:pt x="254383" y="35731"/>
                  <a:pt x="255102" y="37532"/>
                </a:cubicBezTo>
                <a:cubicBezTo>
                  <a:pt x="260499" y="53384"/>
                  <a:pt x="258340" y="70317"/>
                  <a:pt x="249705" y="84007"/>
                </a:cubicBezTo>
                <a:cubicBezTo>
                  <a:pt x="255102" y="98418"/>
                  <a:pt x="257981" y="113549"/>
                  <a:pt x="257981" y="129041"/>
                </a:cubicBezTo>
                <a:lnTo>
                  <a:pt x="257981" y="289722"/>
                </a:lnTo>
                <a:cubicBezTo>
                  <a:pt x="257981" y="291163"/>
                  <a:pt x="256901" y="292964"/>
                  <a:pt x="255102" y="293685"/>
                </a:cubicBezTo>
                <a:cubicBezTo>
                  <a:pt x="254742" y="293685"/>
                  <a:pt x="254023" y="294045"/>
                  <a:pt x="253303" y="294045"/>
                </a:cubicBezTo>
                <a:cubicBezTo>
                  <a:pt x="252584" y="294045"/>
                  <a:pt x="251144" y="293685"/>
                  <a:pt x="250065" y="292604"/>
                </a:cubicBezTo>
                <a:lnTo>
                  <a:pt x="196814" y="238923"/>
                </a:lnTo>
                <a:cubicBezTo>
                  <a:pt x="176305" y="251893"/>
                  <a:pt x="152918" y="258378"/>
                  <a:pt x="128811" y="258378"/>
                </a:cubicBezTo>
                <a:cubicBezTo>
                  <a:pt x="112619" y="258378"/>
                  <a:pt x="96788" y="255136"/>
                  <a:pt x="82396" y="249371"/>
                </a:cubicBezTo>
                <a:cubicBezTo>
                  <a:pt x="75200" y="252974"/>
                  <a:pt x="66924" y="254775"/>
                  <a:pt x="59008" y="254775"/>
                </a:cubicBezTo>
                <a:cubicBezTo>
                  <a:pt x="44616" y="254775"/>
                  <a:pt x="30584" y="249371"/>
                  <a:pt x="19430" y="238563"/>
                </a:cubicBezTo>
                <a:cubicBezTo>
                  <a:pt x="2519" y="221630"/>
                  <a:pt x="-1079" y="196412"/>
                  <a:pt x="8636" y="175876"/>
                </a:cubicBezTo>
                <a:cubicBezTo>
                  <a:pt x="2879" y="161465"/>
                  <a:pt x="0" y="145613"/>
                  <a:pt x="0" y="129041"/>
                </a:cubicBezTo>
                <a:cubicBezTo>
                  <a:pt x="0" y="58067"/>
                  <a:pt x="57569" y="64"/>
                  <a:pt x="128811" y="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45720" tIns="22860" rIns="45720" bIns="22860" anchor="ctr"/>
          <a:lstStyle/>
          <a:p>
            <a:endParaRPr lang="en-US" dirty="0"/>
          </a:p>
        </p:txBody>
      </p:sp>
      <p:sp>
        <p:nvSpPr>
          <p:cNvPr id="18" name="Freeform 945">
            <a:extLst>
              <a:ext uri="{FF2B5EF4-FFF2-40B4-BE49-F238E27FC236}">
                <a16:creationId xmlns:a16="http://schemas.microsoft.com/office/drawing/2014/main" id="{89F1DD1B-D8A8-4400-BEDD-D9588F425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379" y="2794820"/>
            <a:ext cx="411073" cy="427941"/>
          </a:xfrm>
          <a:custGeom>
            <a:avLst/>
            <a:gdLst>
              <a:gd name="T0" fmla="*/ 406984 w 258044"/>
              <a:gd name="T1" fmla="*/ 2076602 h 294045"/>
              <a:gd name="T2" fmla="*/ 669059 w 258044"/>
              <a:gd name="T3" fmla="*/ 2344442 h 294045"/>
              <a:gd name="T4" fmla="*/ 766405 w 258044"/>
              <a:gd name="T5" fmla="*/ 1977120 h 294045"/>
              <a:gd name="T6" fmla="*/ 556748 w 258044"/>
              <a:gd name="T7" fmla="*/ 1820243 h 294045"/>
              <a:gd name="T8" fmla="*/ 848770 w 258044"/>
              <a:gd name="T9" fmla="*/ 1927378 h 294045"/>
              <a:gd name="T10" fmla="*/ 904923 w 258044"/>
              <a:gd name="T11" fmla="*/ 2237307 h 294045"/>
              <a:gd name="T12" fmla="*/ 684035 w 258044"/>
              <a:gd name="T13" fmla="*/ 2443931 h 294045"/>
              <a:gd name="T14" fmla="*/ 410719 w 258044"/>
              <a:gd name="T15" fmla="*/ 2371219 h 294045"/>
              <a:gd name="T16" fmla="*/ 313381 w 258044"/>
              <a:gd name="T17" fmla="*/ 2072758 h 294045"/>
              <a:gd name="T18" fmla="*/ 511809 w 258044"/>
              <a:gd name="T19" fmla="*/ 1835540 h 294045"/>
              <a:gd name="T20" fmla="*/ 2160463 w 258044"/>
              <a:gd name="T21" fmla="*/ 1338640 h 294045"/>
              <a:gd name="T22" fmla="*/ 1352756 w 258044"/>
              <a:gd name="T23" fmla="*/ 2256211 h 294045"/>
              <a:gd name="T24" fmla="*/ 1352756 w 258044"/>
              <a:gd name="T25" fmla="*/ 2164077 h 294045"/>
              <a:gd name="T26" fmla="*/ 2160463 w 258044"/>
              <a:gd name="T27" fmla="*/ 1338640 h 294045"/>
              <a:gd name="T28" fmla="*/ 2543010 w 258044"/>
              <a:gd name="T29" fmla="*/ 1015244 h 294045"/>
              <a:gd name="T30" fmla="*/ 1195820 w 258044"/>
              <a:gd name="T31" fmla="*/ 2056916 h 294045"/>
              <a:gd name="T32" fmla="*/ 968778 w 258044"/>
              <a:gd name="T33" fmla="*/ 2618403 h 294045"/>
              <a:gd name="T34" fmla="*/ 2051059 w 258044"/>
              <a:gd name="T35" fmla="*/ 2467390 h 294045"/>
              <a:gd name="T36" fmla="*/ 2618706 w 258044"/>
              <a:gd name="T37" fmla="*/ 2997904 h 294045"/>
              <a:gd name="T38" fmla="*/ 2558159 w 258044"/>
              <a:gd name="T39" fmla="*/ 995898 h 294045"/>
              <a:gd name="T40" fmla="*/ 1387407 w 258044"/>
              <a:gd name="T41" fmla="*/ 565662 h 294045"/>
              <a:gd name="T42" fmla="*/ 579713 w 258044"/>
              <a:gd name="T43" fmla="*/ 1387259 h 294045"/>
              <a:gd name="T44" fmla="*/ 489544 w 258044"/>
              <a:gd name="T45" fmla="*/ 1387259 h 294045"/>
              <a:gd name="T46" fmla="*/ 2213788 w 258044"/>
              <a:gd name="T47" fmla="*/ 105231 h 294045"/>
              <a:gd name="T48" fmla="*/ 1653712 w 258044"/>
              <a:gd name="T49" fmla="*/ 686121 h 294045"/>
              <a:gd name="T50" fmla="*/ 1206875 w 258044"/>
              <a:gd name="T51" fmla="*/ 1174342 h 294045"/>
              <a:gd name="T52" fmla="*/ 711435 w 258044"/>
              <a:gd name="T53" fmla="*/ 1654178 h 294045"/>
              <a:gd name="T54" fmla="*/ 272465 w 258044"/>
              <a:gd name="T55" fmla="*/ 1789715 h 294045"/>
              <a:gd name="T56" fmla="*/ 964987 w 258044"/>
              <a:gd name="T57" fmla="*/ 2498357 h 294045"/>
              <a:gd name="T58" fmla="*/ 1108787 w 258044"/>
              <a:gd name="T59" fmla="*/ 2006578 h 294045"/>
              <a:gd name="T60" fmla="*/ 2039704 w 258044"/>
              <a:gd name="T61" fmla="*/ 1084958 h 294045"/>
              <a:gd name="T62" fmla="*/ 2486652 w 258044"/>
              <a:gd name="T63" fmla="*/ 929628 h 294045"/>
              <a:gd name="T64" fmla="*/ 2611133 w 258044"/>
              <a:gd name="T65" fmla="*/ 511817 h 294045"/>
              <a:gd name="T66" fmla="*/ 2236485 w 258044"/>
              <a:gd name="T67" fmla="*/ 860357 h 294045"/>
              <a:gd name="T68" fmla="*/ 1941315 w 258044"/>
              <a:gd name="T69" fmla="*/ 755817 h 294045"/>
              <a:gd name="T70" fmla="*/ 1884573 w 258044"/>
              <a:gd name="T71" fmla="*/ 442135 h 294045"/>
              <a:gd name="T72" fmla="*/ 1354768 w 258044"/>
              <a:gd name="T73" fmla="*/ 97501 h 294045"/>
              <a:gd name="T74" fmla="*/ 155151 w 258044"/>
              <a:gd name="T75" fmla="*/ 1781973 h 294045"/>
              <a:gd name="T76" fmla="*/ 700088 w 258044"/>
              <a:gd name="T77" fmla="*/ 1553515 h 294045"/>
              <a:gd name="T78" fmla="*/ 1555326 w 258044"/>
              <a:gd name="T79" fmla="*/ 682216 h 294045"/>
              <a:gd name="T80" fmla="*/ 1736974 w 258044"/>
              <a:gd name="T81" fmla="*/ 159457 h 294045"/>
              <a:gd name="T82" fmla="*/ 1354768 w 258044"/>
              <a:gd name="T83" fmla="*/ 691 h 294045"/>
              <a:gd name="T84" fmla="*/ 2319745 w 258044"/>
              <a:gd name="T85" fmla="*/ 31644 h 294045"/>
              <a:gd name="T86" fmla="*/ 2338668 w 258044"/>
              <a:gd name="T87" fmla="*/ 112975 h 294045"/>
              <a:gd name="T88" fmla="*/ 2024570 w 258044"/>
              <a:gd name="T89" fmla="*/ 705441 h 294045"/>
              <a:gd name="T90" fmla="*/ 2603559 w 258044"/>
              <a:gd name="T91" fmla="*/ 384073 h 294045"/>
              <a:gd name="T92" fmla="*/ 2683034 w 258044"/>
              <a:gd name="T93" fmla="*/ 403405 h 294045"/>
              <a:gd name="T94" fmla="*/ 2713308 w 258044"/>
              <a:gd name="T95" fmla="*/ 1386996 h 294045"/>
              <a:gd name="T96" fmla="*/ 2683034 w 258044"/>
              <a:gd name="T97" fmla="*/ 3156661 h 294045"/>
              <a:gd name="T98" fmla="*/ 2630055 w 258044"/>
              <a:gd name="T99" fmla="*/ 3145051 h 294045"/>
              <a:gd name="T100" fmla="*/ 1354768 w 258044"/>
              <a:gd name="T101" fmla="*/ 2777172 h 294045"/>
              <a:gd name="T102" fmla="*/ 620615 w 258044"/>
              <a:gd name="T103" fmla="*/ 2738439 h 294045"/>
              <a:gd name="T104" fmla="*/ 90820 w 258044"/>
              <a:gd name="T105" fmla="*/ 1890405 h 294045"/>
              <a:gd name="T106" fmla="*/ 1354768 w 258044"/>
              <a:gd name="T107" fmla="*/ 691 h 29404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58044" h="294045">
                <a:moveTo>
                  <a:pt x="52935" y="178604"/>
                </a:moveTo>
                <a:lnTo>
                  <a:pt x="38696" y="193199"/>
                </a:lnTo>
                <a:lnTo>
                  <a:pt x="44035" y="212779"/>
                </a:lnTo>
                <a:lnTo>
                  <a:pt x="63614" y="218118"/>
                </a:lnTo>
                <a:lnTo>
                  <a:pt x="78210" y="203523"/>
                </a:lnTo>
                <a:lnTo>
                  <a:pt x="72870" y="183944"/>
                </a:lnTo>
                <a:lnTo>
                  <a:pt x="52935" y="178604"/>
                </a:lnTo>
                <a:close/>
                <a:moveTo>
                  <a:pt x="52935" y="169348"/>
                </a:moveTo>
                <a:lnTo>
                  <a:pt x="77498" y="176112"/>
                </a:lnTo>
                <a:cubicBezTo>
                  <a:pt x="78922" y="176468"/>
                  <a:pt x="80345" y="177536"/>
                  <a:pt x="80701" y="179316"/>
                </a:cubicBezTo>
                <a:lnTo>
                  <a:pt x="87465" y="203879"/>
                </a:lnTo>
                <a:cubicBezTo>
                  <a:pt x="87465" y="205303"/>
                  <a:pt x="87109" y="207083"/>
                  <a:pt x="86041" y="208151"/>
                </a:cubicBezTo>
                <a:lnTo>
                  <a:pt x="67886" y="226306"/>
                </a:lnTo>
                <a:cubicBezTo>
                  <a:pt x="67174" y="227018"/>
                  <a:pt x="66106" y="227374"/>
                  <a:pt x="65038" y="227374"/>
                </a:cubicBezTo>
                <a:cubicBezTo>
                  <a:pt x="64326" y="227374"/>
                  <a:pt x="64326" y="227018"/>
                  <a:pt x="63970" y="227018"/>
                </a:cubicBezTo>
                <a:lnTo>
                  <a:pt x="39052" y="220610"/>
                </a:lnTo>
                <a:cubicBezTo>
                  <a:pt x="37628" y="220254"/>
                  <a:pt x="36560" y="219186"/>
                  <a:pt x="36204" y="217762"/>
                </a:cubicBezTo>
                <a:lnTo>
                  <a:pt x="29796" y="192843"/>
                </a:lnTo>
                <a:cubicBezTo>
                  <a:pt x="29084" y="191419"/>
                  <a:pt x="29796" y="189639"/>
                  <a:pt x="30508" y="188927"/>
                </a:cubicBezTo>
                <a:lnTo>
                  <a:pt x="48663" y="170772"/>
                </a:lnTo>
                <a:cubicBezTo>
                  <a:pt x="49731" y="169348"/>
                  <a:pt x="51511" y="168992"/>
                  <a:pt x="52935" y="169348"/>
                </a:cubicBezTo>
                <a:close/>
                <a:moveTo>
                  <a:pt x="205416" y="124542"/>
                </a:moveTo>
                <a:cubicBezTo>
                  <a:pt x="207559" y="124542"/>
                  <a:pt x="209702" y="126328"/>
                  <a:pt x="209702" y="128828"/>
                </a:cubicBezTo>
                <a:cubicBezTo>
                  <a:pt x="209702" y="173477"/>
                  <a:pt x="173269" y="209910"/>
                  <a:pt x="128620" y="209910"/>
                </a:cubicBezTo>
                <a:cubicBezTo>
                  <a:pt x="126120" y="209910"/>
                  <a:pt x="124334" y="207767"/>
                  <a:pt x="124334" y="205624"/>
                </a:cubicBezTo>
                <a:cubicBezTo>
                  <a:pt x="124334" y="203123"/>
                  <a:pt x="126120" y="201337"/>
                  <a:pt x="128620" y="201337"/>
                </a:cubicBezTo>
                <a:cubicBezTo>
                  <a:pt x="168625" y="201337"/>
                  <a:pt x="201129" y="168476"/>
                  <a:pt x="201129" y="128828"/>
                </a:cubicBezTo>
                <a:cubicBezTo>
                  <a:pt x="201129" y="126328"/>
                  <a:pt x="202915" y="124542"/>
                  <a:pt x="205416" y="124542"/>
                </a:cubicBezTo>
                <a:close/>
                <a:moveTo>
                  <a:pt x="243229" y="92653"/>
                </a:moveTo>
                <a:cubicBezTo>
                  <a:pt x="242509" y="93374"/>
                  <a:pt x="242149" y="94094"/>
                  <a:pt x="241789" y="94455"/>
                </a:cubicBezTo>
                <a:cubicBezTo>
                  <a:pt x="229196" y="107064"/>
                  <a:pt x="211926" y="112828"/>
                  <a:pt x="194655" y="110307"/>
                </a:cubicBezTo>
                <a:lnTo>
                  <a:pt x="113699" y="191368"/>
                </a:lnTo>
                <a:cubicBezTo>
                  <a:pt x="116217" y="208661"/>
                  <a:pt x="110101" y="226314"/>
                  <a:pt x="97867" y="238563"/>
                </a:cubicBezTo>
                <a:cubicBezTo>
                  <a:pt x="96068" y="240365"/>
                  <a:pt x="94269" y="242166"/>
                  <a:pt x="92111" y="243607"/>
                </a:cubicBezTo>
                <a:cubicBezTo>
                  <a:pt x="103984" y="247210"/>
                  <a:pt x="116217" y="249371"/>
                  <a:pt x="128811" y="249371"/>
                </a:cubicBezTo>
                <a:cubicBezTo>
                  <a:pt x="152558" y="249371"/>
                  <a:pt x="175225" y="242526"/>
                  <a:pt x="195015" y="229556"/>
                </a:cubicBezTo>
                <a:cubicBezTo>
                  <a:pt x="196454" y="228476"/>
                  <a:pt x="198973" y="228476"/>
                  <a:pt x="200772" y="230277"/>
                </a:cubicBezTo>
                <a:lnTo>
                  <a:pt x="248986" y="278914"/>
                </a:lnTo>
                <a:lnTo>
                  <a:pt x="248986" y="129041"/>
                </a:lnTo>
                <a:cubicBezTo>
                  <a:pt x="248986" y="116791"/>
                  <a:pt x="246827" y="104542"/>
                  <a:pt x="243229" y="92653"/>
                </a:cubicBezTo>
                <a:close/>
                <a:moveTo>
                  <a:pt x="127270" y="48342"/>
                </a:moveTo>
                <a:cubicBezTo>
                  <a:pt x="130128" y="48342"/>
                  <a:pt x="131914" y="50128"/>
                  <a:pt x="131914" y="52628"/>
                </a:cubicBezTo>
                <a:cubicBezTo>
                  <a:pt x="131914" y="55128"/>
                  <a:pt x="130128" y="56914"/>
                  <a:pt x="127270" y="56914"/>
                </a:cubicBezTo>
                <a:cubicBezTo>
                  <a:pt x="87623" y="56914"/>
                  <a:pt x="55119" y="89418"/>
                  <a:pt x="55119" y="129066"/>
                </a:cubicBezTo>
                <a:cubicBezTo>
                  <a:pt x="55119" y="131567"/>
                  <a:pt x="53333" y="133710"/>
                  <a:pt x="50832" y="133710"/>
                </a:cubicBezTo>
                <a:cubicBezTo>
                  <a:pt x="48332" y="133710"/>
                  <a:pt x="46546" y="131567"/>
                  <a:pt x="46546" y="129066"/>
                </a:cubicBezTo>
                <a:cubicBezTo>
                  <a:pt x="46546" y="84418"/>
                  <a:pt x="82622" y="48342"/>
                  <a:pt x="127270" y="48342"/>
                </a:cubicBezTo>
                <a:close/>
                <a:moveTo>
                  <a:pt x="210486" y="9791"/>
                </a:moveTo>
                <a:cubicBezTo>
                  <a:pt x="195734" y="6909"/>
                  <a:pt x="180623" y="11592"/>
                  <a:pt x="169828" y="22761"/>
                </a:cubicBezTo>
                <a:cubicBezTo>
                  <a:pt x="159034" y="33569"/>
                  <a:pt x="153997" y="49061"/>
                  <a:pt x="157235" y="63832"/>
                </a:cubicBezTo>
                <a:cubicBezTo>
                  <a:pt x="157235" y="65633"/>
                  <a:pt x="156875" y="67074"/>
                  <a:pt x="155796" y="68155"/>
                </a:cubicBezTo>
                <a:lnTo>
                  <a:pt x="114749" y="109256"/>
                </a:lnTo>
                <a:lnTo>
                  <a:pt x="71602" y="152458"/>
                </a:lnTo>
                <a:cubicBezTo>
                  <a:pt x="70522" y="153539"/>
                  <a:pt x="69083" y="153899"/>
                  <a:pt x="67644" y="153899"/>
                </a:cubicBezTo>
                <a:cubicBezTo>
                  <a:pt x="64406" y="153539"/>
                  <a:pt x="61527" y="152819"/>
                  <a:pt x="59008" y="152819"/>
                </a:cubicBezTo>
                <a:cubicBezTo>
                  <a:pt x="46415" y="152819"/>
                  <a:pt x="34542" y="157862"/>
                  <a:pt x="25906" y="166509"/>
                </a:cubicBezTo>
                <a:cubicBezTo>
                  <a:pt x="7916" y="184523"/>
                  <a:pt x="7916" y="214065"/>
                  <a:pt x="25906" y="232439"/>
                </a:cubicBezTo>
                <a:cubicBezTo>
                  <a:pt x="43897" y="250452"/>
                  <a:pt x="73401" y="250452"/>
                  <a:pt x="91751" y="232439"/>
                </a:cubicBezTo>
                <a:cubicBezTo>
                  <a:pt x="102545" y="221270"/>
                  <a:pt x="107222" y="206139"/>
                  <a:pt x="104344" y="190647"/>
                </a:cubicBezTo>
                <a:cubicBezTo>
                  <a:pt x="103984" y="189206"/>
                  <a:pt x="104344" y="187765"/>
                  <a:pt x="105423" y="186684"/>
                </a:cubicBezTo>
                <a:lnTo>
                  <a:pt x="189977" y="102381"/>
                </a:lnTo>
                <a:cubicBezTo>
                  <a:pt x="191057" y="101300"/>
                  <a:pt x="192496" y="100940"/>
                  <a:pt x="193935" y="100940"/>
                </a:cubicBezTo>
                <a:cubicBezTo>
                  <a:pt x="209047" y="104182"/>
                  <a:pt x="224519" y="99138"/>
                  <a:pt x="235313" y="88330"/>
                </a:cubicBezTo>
                <a:lnTo>
                  <a:pt x="236431" y="86490"/>
                </a:lnTo>
                <a:lnTo>
                  <a:pt x="246782" y="69461"/>
                </a:lnTo>
                <a:cubicBezTo>
                  <a:pt x="248986" y="62481"/>
                  <a:pt x="249525" y="55005"/>
                  <a:pt x="248266" y="47619"/>
                </a:cubicBezTo>
                <a:lnTo>
                  <a:pt x="216963" y="78963"/>
                </a:lnTo>
                <a:cubicBezTo>
                  <a:pt x="215883" y="80044"/>
                  <a:pt x="214084" y="80404"/>
                  <a:pt x="212645" y="80044"/>
                </a:cubicBezTo>
                <a:lnTo>
                  <a:pt x="187819" y="73559"/>
                </a:lnTo>
                <a:cubicBezTo>
                  <a:pt x="186379" y="72838"/>
                  <a:pt x="184940" y="71758"/>
                  <a:pt x="184580" y="70317"/>
                </a:cubicBezTo>
                <a:lnTo>
                  <a:pt x="178104" y="45458"/>
                </a:lnTo>
                <a:cubicBezTo>
                  <a:pt x="177384" y="44017"/>
                  <a:pt x="178104" y="42215"/>
                  <a:pt x="179183" y="41135"/>
                </a:cubicBezTo>
                <a:lnTo>
                  <a:pt x="210486" y="9791"/>
                </a:lnTo>
                <a:close/>
                <a:moveTo>
                  <a:pt x="128811" y="9071"/>
                </a:moveTo>
                <a:cubicBezTo>
                  <a:pt x="62966" y="9071"/>
                  <a:pt x="8995" y="62751"/>
                  <a:pt x="8995" y="129041"/>
                </a:cubicBezTo>
                <a:cubicBezTo>
                  <a:pt x="8995" y="142010"/>
                  <a:pt x="11154" y="154260"/>
                  <a:pt x="14752" y="165788"/>
                </a:cubicBezTo>
                <a:cubicBezTo>
                  <a:pt x="16192" y="163987"/>
                  <a:pt x="17991" y="162186"/>
                  <a:pt x="19430" y="160384"/>
                </a:cubicBezTo>
                <a:cubicBezTo>
                  <a:pt x="32023" y="147775"/>
                  <a:pt x="49654" y="142010"/>
                  <a:pt x="66564" y="144532"/>
                </a:cubicBezTo>
                <a:lnTo>
                  <a:pt x="98996" y="112203"/>
                </a:lnTo>
                <a:lnTo>
                  <a:pt x="147880" y="63471"/>
                </a:lnTo>
                <a:cubicBezTo>
                  <a:pt x="145362" y="46178"/>
                  <a:pt x="151119" y="28525"/>
                  <a:pt x="163352" y="16276"/>
                </a:cubicBezTo>
                <a:cubicBezTo>
                  <a:pt x="164072" y="15555"/>
                  <a:pt x="164791" y="15195"/>
                  <a:pt x="165151" y="14835"/>
                </a:cubicBezTo>
                <a:cubicBezTo>
                  <a:pt x="153637" y="10872"/>
                  <a:pt x="141404" y="9071"/>
                  <a:pt x="128811" y="9071"/>
                </a:cubicBezTo>
                <a:close/>
                <a:moveTo>
                  <a:pt x="128811" y="64"/>
                </a:moveTo>
                <a:cubicBezTo>
                  <a:pt x="144282" y="64"/>
                  <a:pt x="159394" y="2946"/>
                  <a:pt x="173786" y="8350"/>
                </a:cubicBezTo>
                <a:cubicBezTo>
                  <a:pt x="187819" y="-296"/>
                  <a:pt x="204729" y="-2458"/>
                  <a:pt x="220561" y="2946"/>
                </a:cubicBezTo>
                <a:cubicBezTo>
                  <a:pt x="222360" y="3666"/>
                  <a:pt x="223080" y="4747"/>
                  <a:pt x="223799" y="6188"/>
                </a:cubicBezTo>
                <a:cubicBezTo>
                  <a:pt x="223799" y="7629"/>
                  <a:pt x="223439" y="9071"/>
                  <a:pt x="222360" y="10512"/>
                </a:cubicBezTo>
                <a:lnTo>
                  <a:pt x="187459" y="45458"/>
                </a:lnTo>
                <a:lnTo>
                  <a:pt x="192496" y="65633"/>
                </a:lnTo>
                <a:lnTo>
                  <a:pt x="212645" y="70677"/>
                </a:lnTo>
                <a:lnTo>
                  <a:pt x="247546" y="35731"/>
                </a:lnTo>
                <a:cubicBezTo>
                  <a:pt x="248626" y="34650"/>
                  <a:pt x="250065" y="33929"/>
                  <a:pt x="251864" y="34289"/>
                </a:cubicBezTo>
                <a:cubicBezTo>
                  <a:pt x="253303" y="34650"/>
                  <a:pt x="254383" y="35731"/>
                  <a:pt x="255102" y="37532"/>
                </a:cubicBezTo>
                <a:cubicBezTo>
                  <a:pt x="260499" y="53384"/>
                  <a:pt x="258340" y="70317"/>
                  <a:pt x="249705" y="84007"/>
                </a:cubicBezTo>
                <a:cubicBezTo>
                  <a:pt x="255102" y="98418"/>
                  <a:pt x="257981" y="113549"/>
                  <a:pt x="257981" y="129041"/>
                </a:cubicBezTo>
                <a:lnTo>
                  <a:pt x="257981" y="289722"/>
                </a:lnTo>
                <a:cubicBezTo>
                  <a:pt x="257981" y="291163"/>
                  <a:pt x="256901" y="292964"/>
                  <a:pt x="255102" y="293685"/>
                </a:cubicBezTo>
                <a:cubicBezTo>
                  <a:pt x="254742" y="293685"/>
                  <a:pt x="254023" y="294045"/>
                  <a:pt x="253303" y="294045"/>
                </a:cubicBezTo>
                <a:cubicBezTo>
                  <a:pt x="252584" y="294045"/>
                  <a:pt x="251144" y="293685"/>
                  <a:pt x="250065" y="292604"/>
                </a:cubicBezTo>
                <a:lnTo>
                  <a:pt x="196814" y="238923"/>
                </a:lnTo>
                <a:cubicBezTo>
                  <a:pt x="176305" y="251893"/>
                  <a:pt x="152918" y="258378"/>
                  <a:pt x="128811" y="258378"/>
                </a:cubicBezTo>
                <a:cubicBezTo>
                  <a:pt x="112619" y="258378"/>
                  <a:pt x="96788" y="255136"/>
                  <a:pt x="82396" y="249371"/>
                </a:cubicBezTo>
                <a:cubicBezTo>
                  <a:pt x="75200" y="252974"/>
                  <a:pt x="66924" y="254775"/>
                  <a:pt x="59008" y="254775"/>
                </a:cubicBezTo>
                <a:cubicBezTo>
                  <a:pt x="44616" y="254775"/>
                  <a:pt x="30584" y="249371"/>
                  <a:pt x="19430" y="238563"/>
                </a:cubicBezTo>
                <a:cubicBezTo>
                  <a:pt x="2519" y="221630"/>
                  <a:pt x="-1079" y="196412"/>
                  <a:pt x="8636" y="175876"/>
                </a:cubicBezTo>
                <a:cubicBezTo>
                  <a:pt x="2879" y="161465"/>
                  <a:pt x="0" y="145613"/>
                  <a:pt x="0" y="129041"/>
                </a:cubicBezTo>
                <a:cubicBezTo>
                  <a:pt x="0" y="58067"/>
                  <a:pt x="57569" y="64"/>
                  <a:pt x="128811" y="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45720" tIns="22860" rIns="45720" bIns="22860" anchor="ctr"/>
          <a:lstStyle/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36780E-9011-41D3-BD3F-98E5FE51AAD8}"/>
              </a:ext>
            </a:extLst>
          </p:cNvPr>
          <p:cNvGrpSpPr/>
          <p:nvPr/>
        </p:nvGrpSpPr>
        <p:grpSpPr>
          <a:xfrm>
            <a:off x="5819965" y="5377184"/>
            <a:ext cx="1342966" cy="1223319"/>
            <a:chOff x="6127541" y="3341279"/>
            <a:chExt cx="1342966" cy="1223319"/>
          </a:xfrm>
        </p:grpSpPr>
        <p:sp>
          <p:nvSpPr>
            <p:cNvPr id="36" name="Diamond 35">
              <a:extLst>
                <a:ext uri="{FF2B5EF4-FFF2-40B4-BE49-F238E27FC236}">
                  <a16:creationId xmlns:a16="http://schemas.microsoft.com/office/drawing/2014/main" id="{21D03331-A4E1-4B3A-A90A-605E8CFAB483}"/>
                </a:ext>
              </a:extLst>
            </p:cNvPr>
            <p:cNvSpPr/>
            <p:nvPr/>
          </p:nvSpPr>
          <p:spPr>
            <a:xfrm>
              <a:off x="6127541" y="3341279"/>
              <a:ext cx="1342966" cy="1223319"/>
            </a:xfrm>
            <a:prstGeom prst="diamon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22860" rIns="45720" bIns="22860"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Freeform 958">
              <a:extLst>
                <a:ext uri="{FF2B5EF4-FFF2-40B4-BE49-F238E27FC236}">
                  <a16:creationId xmlns:a16="http://schemas.microsoft.com/office/drawing/2014/main" id="{AB4F2584-43D9-4588-BA4A-57CA9F3AB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4767" y="3708398"/>
              <a:ext cx="469795" cy="426667"/>
            </a:xfrm>
            <a:custGeom>
              <a:avLst/>
              <a:gdLst>
                <a:gd name="T0" fmla="*/ 1615402 w 293328"/>
                <a:gd name="T1" fmla="*/ 998424 h 293329"/>
                <a:gd name="T2" fmla="*/ 1958737 w 293328"/>
                <a:gd name="T3" fmla="*/ 1337113 h 293329"/>
                <a:gd name="T4" fmla="*/ 1966625 w 293328"/>
                <a:gd name="T5" fmla="*/ 1392240 h 293329"/>
                <a:gd name="T6" fmla="*/ 1923219 w 293328"/>
                <a:gd name="T7" fmla="*/ 1423736 h 293329"/>
                <a:gd name="T8" fmla="*/ 605141 w 293328"/>
                <a:gd name="T9" fmla="*/ 1423736 h 293329"/>
                <a:gd name="T10" fmla="*/ 605141 w 293328"/>
                <a:gd name="T11" fmla="*/ 1778160 h 293329"/>
                <a:gd name="T12" fmla="*/ 1923219 w 293328"/>
                <a:gd name="T13" fmla="*/ 1778160 h 293329"/>
                <a:gd name="T14" fmla="*/ 1966625 w 293328"/>
                <a:gd name="T15" fmla="*/ 1809679 h 293329"/>
                <a:gd name="T16" fmla="*/ 1958737 w 293328"/>
                <a:gd name="T17" fmla="*/ 1860859 h 293329"/>
                <a:gd name="T18" fmla="*/ 1615402 w 293328"/>
                <a:gd name="T19" fmla="*/ 2203464 h 293329"/>
                <a:gd name="T20" fmla="*/ 1998195 w 293328"/>
                <a:gd name="T21" fmla="*/ 2203464 h 293329"/>
                <a:gd name="T22" fmla="*/ 2601987 w 293328"/>
                <a:gd name="T23" fmla="*/ 1600948 h 293329"/>
                <a:gd name="T24" fmla="*/ 1998195 w 293328"/>
                <a:gd name="T25" fmla="*/ 998424 h 293329"/>
                <a:gd name="T26" fmla="*/ 1497003 w 293328"/>
                <a:gd name="T27" fmla="*/ 899977 h 293329"/>
                <a:gd name="T28" fmla="*/ 2017936 w 293328"/>
                <a:gd name="T29" fmla="*/ 899977 h 293329"/>
                <a:gd name="T30" fmla="*/ 2053450 w 293328"/>
                <a:gd name="T31" fmla="*/ 915748 h 293329"/>
                <a:gd name="T32" fmla="*/ 2704596 w 293328"/>
                <a:gd name="T33" fmla="*/ 1565507 h 293329"/>
                <a:gd name="T34" fmla="*/ 2720386 w 293328"/>
                <a:gd name="T35" fmla="*/ 1600948 h 293329"/>
                <a:gd name="T36" fmla="*/ 2704596 w 293328"/>
                <a:gd name="T37" fmla="*/ 1636396 h 293329"/>
                <a:gd name="T38" fmla="*/ 2053450 w 293328"/>
                <a:gd name="T39" fmla="*/ 2286156 h 293329"/>
                <a:gd name="T40" fmla="*/ 2017936 w 293328"/>
                <a:gd name="T41" fmla="*/ 2297986 h 293329"/>
                <a:gd name="T42" fmla="*/ 1497003 w 293328"/>
                <a:gd name="T43" fmla="*/ 2297986 h 293329"/>
                <a:gd name="T44" fmla="*/ 1449638 w 293328"/>
                <a:gd name="T45" fmla="*/ 2270411 h 293329"/>
                <a:gd name="T46" fmla="*/ 1461480 w 293328"/>
                <a:gd name="T47" fmla="*/ 2215294 h 293329"/>
                <a:gd name="T48" fmla="*/ 1804831 w 293328"/>
                <a:gd name="T49" fmla="*/ 1876603 h 293329"/>
                <a:gd name="T50" fmla="*/ 557740 w 293328"/>
                <a:gd name="T51" fmla="*/ 1876603 h 293329"/>
                <a:gd name="T52" fmla="*/ 506480 w 293328"/>
                <a:gd name="T53" fmla="*/ 1825423 h 293329"/>
                <a:gd name="T54" fmla="*/ 506480 w 293328"/>
                <a:gd name="T55" fmla="*/ 1372543 h 293329"/>
                <a:gd name="T56" fmla="*/ 557740 w 293328"/>
                <a:gd name="T57" fmla="*/ 1325288 h 293329"/>
                <a:gd name="T58" fmla="*/ 1804831 w 293328"/>
                <a:gd name="T59" fmla="*/ 1325288 h 293329"/>
                <a:gd name="T60" fmla="*/ 1461480 w 293328"/>
                <a:gd name="T61" fmla="*/ 982696 h 293329"/>
                <a:gd name="T62" fmla="*/ 1449638 w 293328"/>
                <a:gd name="T63" fmla="*/ 931516 h 293329"/>
                <a:gd name="T64" fmla="*/ 1497003 w 293328"/>
                <a:gd name="T65" fmla="*/ 899977 h 293329"/>
                <a:gd name="T66" fmla="*/ 1615402 w 293328"/>
                <a:gd name="T67" fmla="*/ 94081 h 293329"/>
                <a:gd name="T68" fmla="*/ 95048 w 293328"/>
                <a:gd name="T69" fmla="*/ 1598991 h 293329"/>
                <a:gd name="T70" fmla="*/ 1615402 w 293328"/>
                <a:gd name="T71" fmla="*/ 3100011 h 293329"/>
                <a:gd name="T72" fmla="*/ 3131803 w 293328"/>
                <a:gd name="T73" fmla="*/ 1598991 h 293329"/>
                <a:gd name="T74" fmla="*/ 1615402 w 293328"/>
                <a:gd name="T75" fmla="*/ 94081 h 293329"/>
                <a:gd name="T76" fmla="*/ 1615402 w 293328"/>
                <a:gd name="T77" fmla="*/ 0 h 293329"/>
                <a:gd name="T78" fmla="*/ 3226822 w 293328"/>
                <a:gd name="T79" fmla="*/ 1598991 h 293329"/>
                <a:gd name="T80" fmla="*/ 1615402 w 293328"/>
                <a:gd name="T81" fmla="*/ 3197990 h 293329"/>
                <a:gd name="T82" fmla="*/ 0 w 293328"/>
                <a:gd name="T83" fmla="*/ 1598991 h 293329"/>
                <a:gd name="T84" fmla="*/ 1615402 w 293328"/>
                <a:gd name="T85" fmla="*/ 0 h 29332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93328" h="293329">
                  <a:moveTo>
                    <a:pt x="146844" y="91580"/>
                  </a:moveTo>
                  <a:lnTo>
                    <a:pt x="178055" y="122644"/>
                  </a:lnTo>
                  <a:cubicBezTo>
                    <a:pt x="179131" y="124088"/>
                    <a:pt x="179489" y="125894"/>
                    <a:pt x="178772" y="127700"/>
                  </a:cubicBezTo>
                  <a:cubicBezTo>
                    <a:pt x="178055" y="129145"/>
                    <a:pt x="176261" y="130590"/>
                    <a:pt x="174826" y="130590"/>
                  </a:cubicBezTo>
                  <a:lnTo>
                    <a:pt x="55007" y="130590"/>
                  </a:lnTo>
                  <a:lnTo>
                    <a:pt x="55007" y="163098"/>
                  </a:lnTo>
                  <a:lnTo>
                    <a:pt x="174826" y="163098"/>
                  </a:lnTo>
                  <a:cubicBezTo>
                    <a:pt x="176261" y="163098"/>
                    <a:pt x="178055" y="164182"/>
                    <a:pt x="178772" y="165988"/>
                  </a:cubicBezTo>
                  <a:cubicBezTo>
                    <a:pt x="179489" y="167433"/>
                    <a:pt x="179131" y="169600"/>
                    <a:pt x="178055" y="170683"/>
                  </a:cubicBezTo>
                  <a:lnTo>
                    <a:pt x="146844" y="202108"/>
                  </a:lnTo>
                  <a:lnTo>
                    <a:pt x="181642" y="202108"/>
                  </a:lnTo>
                  <a:lnTo>
                    <a:pt x="236529" y="146844"/>
                  </a:lnTo>
                  <a:lnTo>
                    <a:pt x="181642" y="91580"/>
                  </a:lnTo>
                  <a:lnTo>
                    <a:pt x="146844" y="91580"/>
                  </a:lnTo>
                  <a:close/>
                  <a:moveTo>
                    <a:pt x="136082" y="82550"/>
                  </a:moveTo>
                  <a:lnTo>
                    <a:pt x="183436" y="82550"/>
                  </a:lnTo>
                  <a:cubicBezTo>
                    <a:pt x="184512" y="82550"/>
                    <a:pt x="185947" y="83273"/>
                    <a:pt x="186664" y="83995"/>
                  </a:cubicBezTo>
                  <a:lnTo>
                    <a:pt x="245856" y="143593"/>
                  </a:lnTo>
                  <a:cubicBezTo>
                    <a:pt x="246933" y="144316"/>
                    <a:pt x="247291" y="145399"/>
                    <a:pt x="247291" y="146844"/>
                  </a:cubicBezTo>
                  <a:cubicBezTo>
                    <a:pt x="247291" y="147928"/>
                    <a:pt x="246933" y="149011"/>
                    <a:pt x="245856" y="150095"/>
                  </a:cubicBezTo>
                  <a:lnTo>
                    <a:pt x="186664" y="209693"/>
                  </a:lnTo>
                  <a:cubicBezTo>
                    <a:pt x="185947" y="210416"/>
                    <a:pt x="184512" y="210777"/>
                    <a:pt x="183436" y="210777"/>
                  </a:cubicBezTo>
                  <a:lnTo>
                    <a:pt x="136082" y="210777"/>
                  </a:lnTo>
                  <a:cubicBezTo>
                    <a:pt x="134288" y="210777"/>
                    <a:pt x="132853" y="209693"/>
                    <a:pt x="131777" y="208249"/>
                  </a:cubicBezTo>
                  <a:cubicBezTo>
                    <a:pt x="131418" y="206442"/>
                    <a:pt x="131777" y="204636"/>
                    <a:pt x="132853" y="203192"/>
                  </a:cubicBezTo>
                  <a:lnTo>
                    <a:pt x="164064" y="172128"/>
                  </a:lnTo>
                  <a:lnTo>
                    <a:pt x="50702" y="172128"/>
                  </a:lnTo>
                  <a:cubicBezTo>
                    <a:pt x="48191" y="172128"/>
                    <a:pt x="46038" y="169961"/>
                    <a:pt x="46038" y="167433"/>
                  </a:cubicBezTo>
                  <a:lnTo>
                    <a:pt x="46038" y="125894"/>
                  </a:lnTo>
                  <a:cubicBezTo>
                    <a:pt x="46038" y="123366"/>
                    <a:pt x="48191" y="121560"/>
                    <a:pt x="50702" y="121560"/>
                  </a:cubicBezTo>
                  <a:lnTo>
                    <a:pt x="164064" y="121560"/>
                  </a:lnTo>
                  <a:lnTo>
                    <a:pt x="132853" y="90135"/>
                  </a:lnTo>
                  <a:cubicBezTo>
                    <a:pt x="131777" y="89052"/>
                    <a:pt x="131418" y="86885"/>
                    <a:pt x="131777" y="85440"/>
                  </a:cubicBezTo>
                  <a:cubicBezTo>
                    <a:pt x="132853" y="83634"/>
                    <a:pt x="134288" y="82550"/>
                    <a:pt x="136082" y="82550"/>
                  </a:cubicBezTo>
                  <a:close/>
                  <a:moveTo>
                    <a:pt x="146844" y="8627"/>
                  </a:moveTo>
                  <a:cubicBezTo>
                    <a:pt x="70543" y="8627"/>
                    <a:pt x="8638" y="70816"/>
                    <a:pt x="8638" y="146664"/>
                  </a:cubicBezTo>
                  <a:cubicBezTo>
                    <a:pt x="8638" y="222513"/>
                    <a:pt x="70543" y="284342"/>
                    <a:pt x="146844" y="284342"/>
                  </a:cubicBezTo>
                  <a:cubicBezTo>
                    <a:pt x="222426" y="284342"/>
                    <a:pt x="284690" y="222513"/>
                    <a:pt x="284690" y="146664"/>
                  </a:cubicBezTo>
                  <a:cubicBezTo>
                    <a:pt x="284690" y="70816"/>
                    <a:pt x="222426" y="8627"/>
                    <a:pt x="146844" y="8627"/>
                  </a:cubicBezTo>
                  <a:close/>
                  <a:moveTo>
                    <a:pt x="146844" y="0"/>
                  </a:moveTo>
                  <a:cubicBezTo>
                    <a:pt x="227464" y="0"/>
                    <a:pt x="293328" y="65783"/>
                    <a:pt x="293328" y="146664"/>
                  </a:cubicBezTo>
                  <a:cubicBezTo>
                    <a:pt x="293328" y="227545"/>
                    <a:pt x="227464" y="293329"/>
                    <a:pt x="146844" y="293329"/>
                  </a:cubicBezTo>
                  <a:cubicBezTo>
                    <a:pt x="65864" y="293329"/>
                    <a:pt x="0" y="227545"/>
                    <a:pt x="0" y="146664"/>
                  </a:cubicBezTo>
                  <a:cubicBezTo>
                    <a:pt x="0" y="65783"/>
                    <a:pt x="65864" y="0"/>
                    <a:pt x="14684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45720" tIns="22860" rIns="45720" bIns="22860" anchor="ctr"/>
            <a:lstStyle/>
            <a:p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F2657A-3E83-42BC-8361-328325E00666}"/>
              </a:ext>
            </a:extLst>
          </p:cNvPr>
          <p:cNvGrpSpPr/>
          <p:nvPr/>
        </p:nvGrpSpPr>
        <p:grpSpPr>
          <a:xfrm>
            <a:off x="5760227" y="2369958"/>
            <a:ext cx="1342966" cy="1223319"/>
            <a:chOff x="5964580" y="3337915"/>
            <a:chExt cx="1342966" cy="1223319"/>
          </a:xfrm>
        </p:grpSpPr>
        <p:sp>
          <p:nvSpPr>
            <p:cNvPr id="34" name="Diamond 33">
              <a:extLst>
                <a:ext uri="{FF2B5EF4-FFF2-40B4-BE49-F238E27FC236}">
                  <a16:creationId xmlns:a16="http://schemas.microsoft.com/office/drawing/2014/main" id="{3CEA50DB-5EBA-4ACB-AC8F-7DB0BB699BC5}"/>
                </a:ext>
              </a:extLst>
            </p:cNvPr>
            <p:cNvSpPr/>
            <p:nvPr/>
          </p:nvSpPr>
          <p:spPr>
            <a:xfrm>
              <a:off x="5964580" y="3337915"/>
              <a:ext cx="1342966" cy="1223319"/>
            </a:xfrm>
            <a:prstGeom prst="diamon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22860" rIns="45720" bIns="22860"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reeform 958">
              <a:extLst>
                <a:ext uri="{FF2B5EF4-FFF2-40B4-BE49-F238E27FC236}">
                  <a16:creationId xmlns:a16="http://schemas.microsoft.com/office/drawing/2014/main" id="{9720C496-A1A6-41A5-BE9F-0A6512CAA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3590" y="3700419"/>
              <a:ext cx="469795" cy="426667"/>
            </a:xfrm>
            <a:custGeom>
              <a:avLst/>
              <a:gdLst>
                <a:gd name="T0" fmla="*/ 1615402 w 293328"/>
                <a:gd name="T1" fmla="*/ 998424 h 293329"/>
                <a:gd name="T2" fmla="*/ 1958737 w 293328"/>
                <a:gd name="T3" fmla="*/ 1337113 h 293329"/>
                <a:gd name="T4" fmla="*/ 1966625 w 293328"/>
                <a:gd name="T5" fmla="*/ 1392240 h 293329"/>
                <a:gd name="T6" fmla="*/ 1923219 w 293328"/>
                <a:gd name="T7" fmla="*/ 1423736 h 293329"/>
                <a:gd name="T8" fmla="*/ 605141 w 293328"/>
                <a:gd name="T9" fmla="*/ 1423736 h 293329"/>
                <a:gd name="T10" fmla="*/ 605141 w 293328"/>
                <a:gd name="T11" fmla="*/ 1778160 h 293329"/>
                <a:gd name="T12" fmla="*/ 1923219 w 293328"/>
                <a:gd name="T13" fmla="*/ 1778160 h 293329"/>
                <a:gd name="T14" fmla="*/ 1966625 w 293328"/>
                <a:gd name="T15" fmla="*/ 1809679 h 293329"/>
                <a:gd name="T16" fmla="*/ 1958737 w 293328"/>
                <a:gd name="T17" fmla="*/ 1860859 h 293329"/>
                <a:gd name="T18" fmla="*/ 1615402 w 293328"/>
                <a:gd name="T19" fmla="*/ 2203464 h 293329"/>
                <a:gd name="T20" fmla="*/ 1998195 w 293328"/>
                <a:gd name="T21" fmla="*/ 2203464 h 293329"/>
                <a:gd name="T22" fmla="*/ 2601987 w 293328"/>
                <a:gd name="T23" fmla="*/ 1600948 h 293329"/>
                <a:gd name="T24" fmla="*/ 1998195 w 293328"/>
                <a:gd name="T25" fmla="*/ 998424 h 293329"/>
                <a:gd name="T26" fmla="*/ 1497003 w 293328"/>
                <a:gd name="T27" fmla="*/ 899977 h 293329"/>
                <a:gd name="T28" fmla="*/ 2017936 w 293328"/>
                <a:gd name="T29" fmla="*/ 899977 h 293329"/>
                <a:gd name="T30" fmla="*/ 2053450 w 293328"/>
                <a:gd name="T31" fmla="*/ 915748 h 293329"/>
                <a:gd name="T32" fmla="*/ 2704596 w 293328"/>
                <a:gd name="T33" fmla="*/ 1565507 h 293329"/>
                <a:gd name="T34" fmla="*/ 2720386 w 293328"/>
                <a:gd name="T35" fmla="*/ 1600948 h 293329"/>
                <a:gd name="T36" fmla="*/ 2704596 w 293328"/>
                <a:gd name="T37" fmla="*/ 1636396 h 293329"/>
                <a:gd name="T38" fmla="*/ 2053450 w 293328"/>
                <a:gd name="T39" fmla="*/ 2286156 h 293329"/>
                <a:gd name="T40" fmla="*/ 2017936 w 293328"/>
                <a:gd name="T41" fmla="*/ 2297986 h 293329"/>
                <a:gd name="T42" fmla="*/ 1497003 w 293328"/>
                <a:gd name="T43" fmla="*/ 2297986 h 293329"/>
                <a:gd name="T44" fmla="*/ 1449638 w 293328"/>
                <a:gd name="T45" fmla="*/ 2270411 h 293329"/>
                <a:gd name="T46" fmla="*/ 1461480 w 293328"/>
                <a:gd name="T47" fmla="*/ 2215294 h 293329"/>
                <a:gd name="T48" fmla="*/ 1804831 w 293328"/>
                <a:gd name="T49" fmla="*/ 1876603 h 293329"/>
                <a:gd name="T50" fmla="*/ 557740 w 293328"/>
                <a:gd name="T51" fmla="*/ 1876603 h 293329"/>
                <a:gd name="T52" fmla="*/ 506480 w 293328"/>
                <a:gd name="T53" fmla="*/ 1825423 h 293329"/>
                <a:gd name="T54" fmla="*/ 506480 w 293328"/>
                <a:gd name="T55" fmla="*/ 1372543 h 293329"/>
                <a:gd name="T56" fmla="*/ 557740 w 293328"/>
                <a:gd name="T57" fmla="*/ 1325288 h 293329"/>
                <a:gd name="T58" fmla="*/ 1804831 w 293328"/>
                <a:gd name="T59" fmla="*/ 1325288 h 293329"/>
                <a:gd name="T60" fmla="*/ 1461480 w 293328"/>
                <a:gd name="T61" fmla="*/ 982696 h 293329"/>
                <a:gd name="T62" fmla="*/ 1449638 w 293328"/>
                <a:gd name="T63" fmla="*/ 931516 h 293329"/>
                <a:gd name="T64" fmla="*/ 1497003 w 293328"/>
                <a:gd name="T65" fmla="*/ 899977 h 293329"/>
                <a:gd name="T66" fmla="*/ 1615402 w 293328"/>
                <a:gd name="T67" fmla="*/ 94081 h 293329"/>
                <a:gd name="T68" fmla="*/ 95048 w 293328"/>
                <a:gd name="T69" fmla="*/ 1598991 h 293329"/>
                <a:gd name="T70" fmla="*/ 1615402 w 293328"/>
                <a:gd name="T71" fmla="*/ 3100011 h 293329"/>
                <a:gd name="T72" fmla="*/ 3131803 w 293328"/>
                <a:gd name="T73" fmla="*/ 1598991 h 293329"/>
                <a:gd name="T74" fmla="*/ 1615402 w 293328"/>
                <a:gd name="T75" fmla="*/ 94081 h 293329"/>
                <a:gd name="T76" fmla="*/ 1615402 w 293328"/>
                <a:gd name="T77" fmla="*/ 0 h 293329"/>
                <a:gd name="T78" fmla="*/ 3226822 w 293328"/>
                <a:gd name="T79" fmla="*/ 1598991 h 293329"/>
                <a:gd name="T80" fmla="*/ 1615402 w 293328"/>
                <a:gd name="T81" fmla="*/ 3197990 h 293329"/>
                <a:gd name="T82" fmla="*/ 0 w 293328"/>
                <a:gd name="T83" fmla="*/ 1598991 h 293329"/>
                <a:gd name="T84" fmla="*/ 1615402 w 293328"/>
                <a:gd name="T85" fmla="*/ 0 h 29332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93328" h="293329">
                  <a:moveTo>
                    <a:pt x="146844" y="91580"/>
                  </a:moveTo>
                  <a:lnTo>
                    <a:pt x="178055" y="122644"/>
                  </a:lnTo>
                  <a:cubicBezTo>
                    <a:pt x="179131" y="124088"/>
                    <a:pt x="179489" y="125894"/>
                    <a:pt x="178772" y="127700"/>
                  </a:cubicBezTo>
                  <a:cubicBezTo>
                    <a:pt x="178055" y="129145"/>
                    <a:pt x="176261" y="130590"/>
                    <a:pt x="174826" y="130590"/>
                  </a:cubicBezTo>
                  <a:lnTo>
                    <a:pt x="55007" y="130590"/>
                  </a:lnTo>
                  <a:lnTo>
                    <a:pt x="55007" y="163098"/>
                  </a:lnTo>
                  <a:lnTo>
                    <a:pt x="174826" y="163098"/>
                  </a:lnTo>
                  <a:cubicBezTo>
                    <a:pt x="176261" y="163098"/>
                    <a:pt x="178055" y="164182"/>
                    <a:pt x="178772" y="165988"/>
                  </a:cubicBezTo>
                  <a:cubicBezTo>
                    <a:pt x="179489" y="167433"/>
                    <a:pt x="179131" y="169600"/>
                    <a:pt x="178055" y="170683"/>
                  </a:cubicBezTo>
                  <a:lnTo>
                    <a:pt x="146844" y="202108"/>
                  </a:lnTo>
                  <a:lnTo>
                    <a:pt x="181642" y="202108"/>
                  </a:lnTo>
                  <a:lnTo>
                    <a:pt x="236529" y="146844"/>
                  </a:lnTo>
                  <a:lnTo>
                    <a:pt x="181642" y="91580"/>
                  </a:lnTo>
                  <a:lnTo>
                    <a:pt x="146844" y="91580"/>
                  </a:lnTo>
                  <a:close/>
                  <a:moveTo>
                    <a:pt x="136082" y="82550"/>
                  </a:moveTo>
                  <a:lnTo>
                    <a:pt x="183436" y="82550"/>
                  </a:lnTo>
                  <a:cubicBezTo>
                    <a:pt x="184512" y="82550"/>
                    <a:pt x="185947" y="83273"/>
                    <a:pt x="186664" y="83995"/>
                  </a:cubicBezTo>
                  <a:lnTo>
                    <a:pt x="245856" y="143593"/>
                  </a:lnTo>
                  <a:cubicBezTo>
                    <a:pt x="246933" y="144316"/>
                    <a:pt x="247291" y="145399"/>
                    <a:pt x="247291" y="146844"/>
                  </a:cubicBezTo>
                  <a:cubicBezTo>
                    <a:pt x="247291" y="147928"/>
                    <a:pt x="246933" y="149011"/>
                    <a:pt x="245856" y="150095"/>
                  </a:cubicBezTo>
                  <a:lnTo>
                    <a:pt x="186664" y="209693"/>
                  </a:lnTo>
                  <a:cubicBezTo>
                    <a:pt x="185947" y="210416"/>
                    <a:pt x="184512" y="210777"/>
                    <a:pt x="183436" y="210777"/>
                  </a:cubicBezTo>
                  <a:lnTo>
                    <a:pt x="136082" y="210777"/>
                  </a:lnTo>
                  <a:cubicBezTo>
                    <a:pt x="134288" y="210777"/>
                    <a:pt x="132853" y="209693"/>
                    <a:pt x="131777" y="208249"/>
                  </a:cubicBezTo>
                  <a:cubicBezTo>
                    <a:pt x="131418" y="206442"/>
                    <a:pt x="131777" y="204636"/>
                    <a:pt x="132853" y="203192"/>
                  </a:cubicBezTo>
                  <a:lnTo>
                    <a:pt x="164064" y="172128"/>
                  </a:lnTo>
                  <a:lnTo>
                    <a:pt x="50702" y="172128"/>
                  </a:lnTo>
                  <a:cubicBezTo>
                    <a:pt x="48191" y="172128"/>
                    <a:pt x="46038" y="169961"/>
                    <a:pt x="46038" y="167433"/>
                  </a:cubicBezTo>
                  <a:lnTo>
                    <a:pt x="46038" y="125894"/>
                  </a:lnTo>
                  <a:cubicBezTo>
                    <a:pt x="46038" y="123366"/>
                    <a:pt x="48191" y="121560"/>
                    <a:pt x="50702" y="121560"/>
                  </a:cubicBezTo>
                  <a:lnTo>
                    <a:pt x="164064" y="121560"/>
                  </a:lnTo>
                  <a:lnTo>
                    <a:pt x="132853" y="90135"/>
                  </a:lnTo>
                  <a:cubicBezTo>
                    <a:pt x="131777" y="89052"/>
                    <a:pt x="131418" y="86885"/>
                    <a:pt x="131777" y="85440"/>
                  </a:cubicBezTo>
                  <a:cubicBezTo>
                    <a:pt x="132853" y="83634"/>
                    <a:pt x="134288" y="82550"/>
                    <a:pt x="136082" y="82550"/>
                  </a:cubicBezTo>
                  <a:close/>
                  <a:moveTo>
                    <a:pt x="146844" y="8627"/>
                  </a:moveTo>
                  <a:cubicBezTo>
                    <a:pt x="70543" y="8627"/>
                    <a:pt x="8638" y="70816"/>
                    <a:pt x="8638" y="146664"/>
                  </a:cubicBezTo>
                  <a:cubicBezTo>
                    <a:pt x="8638" y="222513"/>
                    <a:pt x="70543" y="284342"/>
                    <a:pt x="146844" y="284342"/>
                  </a:cubicBezTo>
                  <a:cubicBezTo>
                    <a:pt x="222426" y="284342"/>
                    <a:pt x="284690" y="222513"/>
                    <a:pt x="284690" y="146664"/>
                  </a:cubicBezTo>
                  <a:cubicBezTo>
                    <a:pt x="284690" y="70816"/>
                    <a:pt x="222426" y="8627"/>
                    <a:pt x="146844" y="8627"/>
                  </a:cubicBezTo>
                  <a:close/>
                  <a:moveTo>
                    <a:pt x="146844" y="0"/>
                  </a:moveTo>
                  <a:cubicBezTo>
                    <a:pt x="227464" y="0"/>
                    <a:pt x="293328" y="65783"/>
                    <a:pt x="293328" y="146664"/>
                  </a:cubicBezTo>
                  <a:cubicBezTo>
                    <a:pt x="293328" y="227545"/>
                    <a:pt x="227464" y="293329"/>
                    <a:pt x="146844" y="293329"/>
                  </a:cubicBezTo>
                  <a:cubicBezTo>
                    <a:pt x="65864" y="293329"/>
                    <a:pt x="0" y="227545"/>
                    <a:pt x="0" y="146664"/>
                  </a:cubicBezTo>
                  <a:cubicBezTo>
                    <a:pt x="0" y="65783"/>
                    <a:pt x="65864" y="0"/>
                    <a:pt x="14684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45720" tIns="22860" rIns="45720" bIns="2286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4E8798-A83F-49FA-AA28-ECDD18BF24F3}"/>
              </a:ext>
            </a:extLst>
          </p:cNvPr>
          <p:cNvGrpSpPr/>
          <p:nvPr/>
        </p:nvGrpSpPr>
        <p:grpSpPr>
          <a:xfrm>
            <a:off x="377544" y="2397130"/>
            <a:ext cx="1342966" cy="1223319"/>
            <a:chOff x="6127541" y="3341279"/>
            <a:chExt cx="1342966" cy="1223319"/>
          </a:xfrm>
        </p:grpSpPr>
        <p:sp>
          <p:nvSpPr>
            <p:cNvPr id="32" name="Diamond 31">
              <a:extLst>
                <a:ext uri="{FF2B5EF4-FFF2-40B4-BE49-F238E27FC236}">
                  <a16:creationId xmlns:a16="http://schemas.microsoft.com/office/drawing/2014/main" id="{847B1726-F680-4A94-804D-E7715D042692}"/>
                </a:ext>
              </a:extLst>
            </p:cNvPr>
            <p:cNvSpPr/>
            <p:nvPr/>
          </p:nvSpPr>
          <p:spPr>
            <a:xfrm>
              <a:off x="6127541" y="3341279"/>
              <a:ext cx="1342966" cy="1223319"/>
            </a:xfrm>
            <a:prstGeom prst="diamon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22860" rIns="45720" bIns="22860"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Freeform 958">
              <a:extLst>
                <a:ext uri="{FF2B5EF4-FFF2-40B4-BE49-F238E27FC236}">
                  <a16:creationId xmlns:a16="http://schemas.microsoft.com/office/drawing/2014/main" id="{0CEB34C4-03BF-4ECB-8871-954DC02AA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4767" y="3708398"/>
              <a:ext cx="469795" cy="426667"/>
            </a:xfrm>
            <a:custGeom>
              <a:avLst/>
              <a:gdLst>
                <a:gd name="T0" fmla="*/ 1615402 w 293328"/>
                <a:gd name="T1" fmla="*/ 998424 h 293329"/>
                <a:gd name="T2" fmla="*/ 1958737 w 293328"/>
                <a:gd name="T3" fmla="*/ 1337113 h 293329"/>
                <a:gd name="T4" fmla="*/ 1966625 w 293328"/>
                <a:gd name="T5" fmla="*/ 1392240 h 293329"/>
                <a:gd name="T6" fmla="*/ 1923219 w 293328"/>
                <a:gd name="T7" fmla="*/ 1423736 h 293329"/>
                <a:gd name="T8" fmla="*/ 605141 w 293328"/>
                <a:gd name="T9" fmla="*/ 1423736 h 293329"/>
                <a:gd name="T10" fmla="*/ 605141 w 293328"/>
                <a:gd name="T11" fmla="*/ 1778160 h 293329"/>
                <a:gd name="T12" fmla="*/ 1923219 w 293328"/>
                <a:gd name="T13" fmla="*/ 1778160 h 293329"/>
                <a:gd name="T14" fmla="*/ 1966625 w 293328"/>
                <a:gd name="T15" fmla="*/ 1809679 h 293329"/>
                <a:gd name="T16" fmla="*/ 1958737 w 293328"/>
                <a:gd name="T17" fmla="*/ 1860859 h 293329"/>
                <a:gd name="T18" fmla="*/ 1615402 w 293328"/>
                <a:gd name="T19" fmla="*/ 2203464 h 293329"/>
                <a:gd name="T20" fmla="*/ 1998195 w 293328"/>
                <a:gd name="T21" fmla="*/ 2203464 h 293329"/>
                <a:gd name="T22" fmla="*/ 2601987 w 293328"/>
                <a:gd name="T23" fmla="*/ 1600948 h 293329"/>
                <a:gd name="T24" fmla="*/ 1998195 w 293328"/>
                <a:gd name="T25" fmla="*/ 998424 h 293329"/>
                <a:gd name="T26" fmla="*/ 1497003 w 293328"/>
                <a:gd name="T27" fmla="*/ 899977 h 293329"/>
                <a:gd name="T28" fmla="*/ 2017936 w 293328"/>
                <a:gd name="T29" fmla="*/ 899977 h 293329"/>
                <a:gd name="T30" fmla="*/ 2053450 w 293328"/>
                <a:gd name="T31" fmla="*/ 915748 h 293329"/>
                <a:gd name="T32" fmla="*/ 2704596 w 293328"/>
                <a:gd name="T33" fmla="*/ 1565507 h 293329"/>
                <a:gd name="T34" fmla="*/ 2720386 w 293328"/>
                <a:gd name="T35" fmla="*/ 1600948 h 293329"/>
                <a:gd name="T36" fmla="*/ 2704596 w 293328"/>
                <a:gd name="T37" fmla="*/ 1636396 h 293329"/>
                <a:gd name="T38" fmla="*/ 2053450 w 293328"/>
                <a:gd name="T39" fmla="*/ 2286156 h 293329"/>
                <a:gd name="T40" fmla="*/ 2017936 w 293328"/>
                <a:gd name="T41" fmla="*/ 2297986 h 293329"/>
                <a:gd name="T42" fmla="*/ 1497003 w 293328"/>
                <a:gd name="T43" fmla="*/ 2297986 h 293329"/>
                <a:gd name="T44" fmla="*/ 1449638 w 293328"/>
                <a:gd name="T45" fmla="*/ 2270411 h 293329"/>
                <a:gd name="T46" fmla="*/ 1461480 w 293328"/>
                <a:gd name="T47" fmla="*/ 2215294 h 293329"/>
                <a:gd name="T48" fmla="*/ 1804831 w 293328"/>
                <a:gd name="T49" fmla="*/ 1876603 h 293329"/>
                <a:gd name="T50" fmla="*/ 557740 w 293328"/>
                <a:gd name="T51" fmla="*/ 1876603 h 293329"/>
                <a:gd name="T52" fmla="*/ 506480 w 293328"/>
                <a:gd name="T53" fmla="*/ 1825423 h 293329"/>
                <a:gd name="T54" fmla="*/ 506480 w 293328"/>
                <a:gd name="T55" fmla="*/ 1372543 h 293329"/>
                <a:gd name="T56" fmla="*/ 557740 w 293328"/>
                <a:gd name="T57" fmla="*/ 1325288 h 293329"/>
                <a:gd name="T58" fmla="*/ 1804831 w 293328"/>
                <a:gd name="T59" fmla="*/ 1325288 h 293329"/>
                <a:gd name="T60" fmla="*/ 1461480 w 293328"/>
                <a:gd name="T61" fmla="*/ 982696 h 293329"/>
                <a:gd name="T62" fmla="*/ 1449638 w 293328"/>
                <a:gd name="T63" fmla="*/ 931516 h 293329"/>
                <a:gd name="T64" fmla="*/ 1497003 w 293328"/>
                <a:gd name="T65" fmla="*/ 899977 h 293329"/>
                <a:gd name="T66" fmla="*/ 1615402 w 293328"/>
                <a:gd name="T67" fmla="*/ 94081 h 293329"/>
                <a:gd name="T68" fmla="*/ 95048 w 293328"/>
                <a:gd name="T69" fmla="*/ 1598991 h 293329"/>
                <a:gd name="T70" fmla="*/ 1615402 w 293328"/>
                <a:gd name="T71" fmla="*/ 3100011 h 293329"/>
                <a:gd name="T72" fmla="*/ 3131803 w 293328"/>
                <a:gd name="T73" fmla="*/ 1598991 h 293329"/>
                <a:gd name="T74" fmla="*/ 1615402 w 293328"/>
                <a:gd name="T75" fmla="*/ 94081 h 293329"/>
                <a:gd name="T76" fmla="*/ 1615402 w 293328"/>
                <a:gd name="T77" fmla="*/ 0 h 293329"/>
                <a:gd name="T78" fmla="*/ 3226822 w 293328"/>
                <a:gd name="T79" fmla="*/ 1598991 h 293329"/>
                <a:gd name="T80" fmla="*/ 1615402 w 293328"/>
                <a:gd name="T81" fmla="*/ 3197990 h 293329"/>
                <a:gd name="T82" fmla="*/ 0 w 293328"/>
                <a:gd name="T83" fmla="*/ 1598991 h 293329"/>
                <a:gd name="T84" fmla="*/ 1615402 w 293328"/>
                <a:gd name="T85" fmla="*/ 0 h 29332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93328" h="293329">
                  <a:moveTo>
                    <a:pt x="146844" y="91580"/>
                  </a:moveTo>
                  <a:lnTo>
                    <a:pt x="178055" y="122644"/>
                  </a:lnTo>
                  <a:cubicBezTo>
                    <a:pt x="179131" y="124088"/>
                    <a:pt x="179489" y="125894"/>
                    <a:pt x="178772" y="127700"/>
                  </a:cubicBezTo>
                  <a:cubicBezTo>
                    <a:pt x="178055" y="129145"/>
                    <a:pt x="176261" y="130590"/>
                    <a:pt x="174826" y="130590"/>
                  </a:cubicBezTo>
                  <a:lnTo>
                    <a:pt x="55007" y="130590"/>
                  </a:lnTo>
                  <a:lnTo>
                    <a:pt x="55007" y="163098"/>
                  </a:lnTo>
                  <a:lnTo>
                    <a:pt x="174826" y="163098"/>
                  </a:lnTo>
                  <a:cubicBezTo>
                    <a:pt x="176261" y="163098"/>
                    <a:pt x="178055" y="164182"/>
                    <a:pt x="178772" y="165988"/>
                  </a:cubicBezTo>
                  <a:cubicBezTo>
                    <a:pt x="179489" y="167433"/>
                    <a:pt x="179131" y="169600"/>
                    <a:pt x="178055" y="170683"/>
                  </a:cubicBezTo>
                  <a:lnTo>
                    <a:pt x="146844" y="202108"/>
                  </a:lnTo>
                  <a:lnTo>
                    <a:pt x="181642" y="202108"/>
                  </a:lnTo>
                  <a:lnTo>
                    <a:pt x="236529" y="146844"/>
                  </a:lnTo>
                  <a:lnTo>
                    <a:pt x="181642" y="91580"/>
                  </a:lnTo>
                  <a:lnTo>
                    <a:pt x="146844" y="91580"/>
                  </a:lnTo>
                  <a:close/>
                  <a:moveTo>
                    <a:pt x="136082" y="82550"/>
                  </a:moveTo>
                  <a:lnTo>
                    <a:pt x="183436" y="82550"/>
                  </a:lnTo>
                  <a:cubicBezTo>
                    <a:pt x="184512" y="82550"/>
                    <a:pt x="185947" y="83273"/>
                    <a:pt x="186664" y="83995"/>
                  </a:cubicBezTo>
                  <a:lnTo>
                    <a:pt x="245856" y="143593"/>
                  </a:lnTo>
                  <a:cubicBezTo>
                    <a:pt x="246933" y="144316"/>
                    <a:pt x="247291" y="145399"/>
                    <a:pt x="247291" y="146844"/>
                  </a:cubicBezTo>
                  <a:cubicBezTo>
                    <a:pt x="247291" y="147928"/>
                    <a:pt x="246933" y="149011"/>
                    <a:pt x="245856" y="150095"/>
                  </a:cubicBezTo>
                  <a:lnTo>
                    <a:pt x="186664" y="209693"/>
                  </a:lnTo>
                  <a:cubicBezTo>
                    <a:pt x="185947" y="210416"/>
                    <a:pt x="184512" y="210777"/>
                    <a:pt x="183436" y="210777"/>
                  </a:cubicBezTo>
                  <a:lnTo>
                    <a:pt x="136082" y="210777"/>
                  </a:lnTo>
                  <a:cubicBezTo>
                    <a:pt x="134288" y="210777"/>
                    <a:pt x="132853" y="209693"/>
                    <a:pt x="131777" y="208249"/>
                  </a:cubicBezTo>
                  <a:cubicBezTo>
                    <a:pt x="131418" y="206442"/>
                    <a:pt x="131777" y="204636"/>
                    <a:pt x="132853" y="203192"/>
                  </a:cubicBezTo>
                  <a:lnTo>
                    <a:pt x="164064" y="172128"/>
                  </a:lnTo>
                  <a:lnTo>
                    <a:pt x="50702" y="172128"/>
                  </a:lnTo>
                  <a:cubicBezTo>
                    <a:pt x="48191" y="172128"/>
                    <a:pt x="46038" y="169961"/>
                    <a:pt x="46038" y="167433"/>
                  </a:cubicBezTo>
                  <a:lnTo>
                    <a:pt x="46038" y="125894"/>
                  </a:lnTo>
                  <a:cubicBezTo>
                    <a:pt x="46038" y="123366"/>
                    <a:pt x="48191" y="121560"/>
                    <a:pt x="50702" y="121560"/>
                  </a:cubicBezTo>
                  <a:lnTo>
                    <a:pt x="164064" y="121560"/>
                  </a:lnTo>
                  <a:lnTo>
                    <a:pt x="132853" y="90135"/>
                  </a:lnTo>
                  <a:cubicBezTo>
                    <a:pt x="131777" y="89052"/>
                    <a:pt x="131418" y="86885"/>
                    <a:pt x="131777" y="85440"/>
                  </a:cubicBezTo>
                  <a:cubicBezTo>
                    <a:pt x="132853" y="83634"/>
                    <a:pt x="134288" y="82550"/>
                    <a:pt x="136082" y="82550"/>
                  </a:cubicBezTo>
                  <a:close/>
                  <a:moveTo>
                    <a:pt x="146844" y="8627"/>
                  </a:moveTo>
                  <a:cubicBezTo>
                    <a:pt x="70543" y="8627"/>
                    <a:pt x="8638" y="70816"/>
                    <a:pt x="8638" y="146664"/>
                  </a:cubicBezTo>
                  <a:cubicBezTo>
                    <a:pt x="8638" y="222513"/>
                    <a:pt x="70543" y="284342"/>
                    <a:pt x="146844" y="284342"/>
                  </a:cubicBezTo>
                  <a:cubicBezTo>
                    <a:pt x="222426" y="284342"/>
                    <a:pt x="284690" y="222513"/>
                    <a:pt x="284690" y="146664"/>
                  </a:cubicBezTo>
                  <a:cubicBezTo>
                    <a:pt x="284690" y="70816"/>
                    <a:pt x="222426" y="8627"/>
                    <a:pt x="146844" y="8627"/>
                  </a:cubicBezTo>
                  <a:close/>
                  <a:moveTo>
                    <a:pt x="146844" y="0"/>
                  </a:moveTo>
                  <a:cubicBezTo>
                    <a:pt x="227464" y="0"/>
                    <a:pt x="293328" y="65783"/>
                    <a:pt x="293328" y="146664"/>
                  </a:cubicBezTo>
                  <a:cubicBezTo>
                    <a:pt x="293328" y="227545"/>
                    <a:pt x="227464" y="293329"/>
                    <a:pt x="146844" y="293329"/>
                  </a:cubicBezTo>
                  <a:cubicBezTo>
                    <a:pt x="65864" y="293329"/>
                    <a:pt x="0" y="227545"/>
                    <a:pt x="0" y="146664"/>
                  </a:cubicBezTo>
                  <a:cubicBezTo>
                    <a:pt x="0" y="65783"/>
                    <a:pt x="65864" y="0"/>
                    <a:pt x="14684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45720" tIns="22860" rIns="45720" bIns="22860" anchor="ctr"/>
            <a:lstStyle/>
            <a:p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E675D3C-476B-48B9-9A7C-D3700F493FD6}"/>
              </a:ext>
            </a:extLst>
          </p:cNvPr>
          <p:cNvGrpSpPr/>
          <p:nvPr/>
        </p:nvGrpSpPr>
        <p:grpSpPr>
          <a:xfrm>
            <a:off x="364432" y="3850771"/>
            <a:ext cx="1342966" cy="1223319"/>
            <a:chOff x="6127541" y="3341279"/>
            <a:chExt cx="1342966" cy="1223319"/>
          </a:xfrm>
        </p:grpSpPr>
        <p:sp>
          <p:nvSpPr>
            <p:cNvPr id="30" name="Diamond 29">
              <a:extLst>
                <a:ext uri="{FF2B5EF4-FFF2-40B4-BE49-F238E27FC236}">
                  <a16:creationId xmlns:a16="http://schemas.microsoft.com/office/drawing/2014/main" id="{B9F1DB57-E0CC-4EA4-BF55-58012EF23BD8}"/>
                </a:ext>
              </a:extLst>
            </p:cNvPr>
            <p:cNvSpPr/>
            <p:nvPr/>
          </p:nvSpPr>
          <p:spPr>
            <a:xfrm>
              <a:off x="6127541" y="3341279"/>
              <a:ext cx="1342966" cy="1223319"/>
            </a:xfrm>
            <a:prstGeom prst="diamon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22860" rIns="45720" bIns="22860"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 958">
              <a:extLst>
                <a:ext uri="{FF2B5EF4-FFF2-40B4-BE49-F238E27FC236}">
                  <a16:creationId xmlns:a16="http://schemas.microsoft.com/office/drawing/2014/main" id="{743793F6-A38F-43B0-AEEC-94249DCD3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4767" y="3708398"/>
              <a:ext cx="469795" cy="426667"/>
            </a:xfrm>
            <a:custGeom>
              <a:avLst/>
              <a:gdLst>
                <a:gd name="T0" fmla="*/ 1615402 w 293328"/>
                <a:gd name="T1" fmla="*/ 998424 h 293329"/>
                <a:gd name="T2" fmla="*/ 1958737 w 293328"/>
                <a:gd name="T3" fmla="*/ 1337113 h 293329"/>
                <a:gd name="T4" fmla="*/ 1966625 w 293328"/>
                <a:gd name="T5" fmla="*/ 1392240 h 293329"/>
                <a:gd name="T6" fmla="*/ 1923219 w 293328"/>
                <a:gd name="T7" fmla="*/ 1423736 h 293329"/>
                <a:gd name="T8" fmla="*/ 605141 w 293328"/>
                <a:gd name="T9" fmla="*/ 1423736 h 293329"/>
                <a:gd name="T10" fmla="*/ 605141 w 293328"/>
                <a:gd name="T11" fmla="*/ 1778160 h 293329"/>
                <a:gd name="T12" fmla="*/ 1923219 w 293328"/>
                <a:gd name="T13" fmla="*/ 1778160 h 293329"/>
                <a:gd name="T14" fmla="*/ 1966625 w 293328"/>
                <a:gd name="T15" fmla="*/ 1809679 h 293329"/>
                <a:gd name="T16" fmla="*/ 1958737 w 293328"/>
                <a:gd name="T17" fmla="*/ 1860859 h 293329"/>
                <a:gd name="T18" fmla="*/ 1615402 w 293328"/>
                <a:gd name="T19" fmla="*/ 2203464 h 293329"/>
                <a:gd name="T20" fmla="*/ 1998195 w 293328"/>
                <a:gd name="T21" fmla="*/ 2203464 h 293329"/>
                <a:gd name="T22" fmla="*/ 2601987 w 293328"/>
                <a:gd name="T23" fmla="*/ 1600948 h 293329"/>
                <a:gd name="T24" fmla="*/ 1998195 w 293328"/>
                <a:gd name="T25" fmla="*/ 998424 h 293329"/>
                <a:gd name="T26" fmla="*/ 1497003 w 293328"/>
                <a:gd name="T27" fmla="*/ 899977 h 293329"/>
                <a:gd name="T28" fmla="*/ 2017936 w 293328"/>
                <a:gd name="T29" fmla="*/ 899977 h 293329"/>
                <a:gd name="T30" fmla="*/ 2053450 w 293328"/>
                <a:gd name="T31" fmla="*/ 915748 h 293329"/>
                <a:gd name="T32" fmla="*/ 2704596 w 293328"/>
                <a:gd name="T33" fmla="*/ 1565507 h 293329"/>
                <a:gd name="T34" fmla="*/ 2720386 w 293328"/>
                <a:gd name="T35" fmla="*/ 1600948 h 293329"/>
                <a:gd name="T36" fmla="*/ 2704596 w 293328"/>
                <a:gd name="T37" fmla="*/ 1636396 h 293329"/>
                <a:gd name="T38" fmla="*/ 2053450 w 293328"/>
                <a:gd name="T39" fmla="*/ 2286156 h 293329"/>
                <a:gd name="T40" fmla="*/ 2017936 w 293328"/>
                <a:gd name="T41" fmla="*/ 2297986 h 293329"/>
                <a:gd name="T42" fmla="*/ 1497003 w 293328"/>
                <a:gd name="T43" fmla="*/ 2297986 h 293329"/>
                <a:gd name="T44" fmla="*/ 1449638 w 293328"/>
                <a:gd name="T45" fmla="*/ 2270411 h 293329"/>
                <a:gd name="T46" fmla="*/ 1461480 w 293328"/>
                <a:gd name="T47" fmla="*/ 2215294 h 293329"/>
                <a:gd name="T48" fmla="*/ 1804831 w 293328"/>
                <a:gd name="T49" fmla="*/ 1876603 h 293329"/>
                <a:gd name="T50" fmla="*/ 557740 w 293328"/>
                <a:gd name="T51" fmla="*/ 1876603 h 293329"/>
                <a:gd name="T52" fmla="*/ 506480 w 293328"/>
                <a:gd name="T53" fmla="*/ 1825423 h 293329"/>
                <a:gd name="T54" fmla="*/ 506480 w 293328"/>
                <a:gd name="T55" fmla="*/ 1372543 h 293329"/>
                <a:gd name="T56" fmla="*/ 557740 w 293328"/>
                <a:gd name="T57" fmla="*/ 1325288 h 293329"/>
                <a:gd name="T58" fmla="*/ 1804831 w 293328"/>
                <a:gd name="T59" fmla="*/ 1325288 h 293329"/>
                <a:gd name="T60" fmla="*/ 1461480 w 293328"/>
                <a:gd name="T61" fmla="*/ 982696 h 293329"/>
                <a:gd name="T62" fmla="*/ 1449638 w 293328"/>
                <a:gd name="T63" fmla="*/ 931516 h 293329"/>
                <a:gd name="T64" fmla="*/ 1497003 w 293328"/>
                <a:gd name="T65" fmla="*/ 899977 h 293329"/>
                <a:gd name="T66" fmla="*/ 1615402 w 293328"/>
                <a:gd name="T67" fmla="*/ 94081 h 293329"/>
                <a:gd name="T68" fmla="*/ 95048 w 293328"/>
                <a:gd name="T69" fmla="*/ 1598991 h 293329"/>
                <a:gd name="T70" fmla="*/ 1615402 w 293328"/>
                <a:gd name="T71" fmla="*/ 3100011 h 293329"/>
                <a:gd name="T72" fmla="*/ 3131803 w 293328"/>
                <a:gd name="T73" fmla="*/ 1598991 h 293329"/>
                <a:gd name="T74" fmla="*/ 1615402 w 293328"/>
                <a:gd name="T75" fmla="*/ 94081 h 293329"/>
                <a:gd name="T76" fmla="*/ 1615402 w 293328"/>
                <a:gd name="T77" fmla="*/ 0 h 293329"/>
                <a:gd name="T78" fmla="*/ 3226822 w 293328"/>
                <a:gd name="T79" fmla="*/ 1598991 h 293329"/>
                <a:gd name="T80" fmla="*/ 1615402 w 293328"/>
                <a:gd name="T81" fmla="*/ 3197990 h 293329"/>
                <a:gd name="T82" fmla="*/ 0 w 293328"/>
                <a:gd name="T83" fmla="*/ 1598991 h 293329"/>
                <a:gd name="T84" fmla="*/ 1615402 w 293328"/>
                <a:gd name="T85" fmla="*/ 0 h 29332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93328" h="293329">
                  <a:moveTo>
                    <a:pt x="146844" y="91580"/>
                  </a:moveTo>
                  <a:lnTo>
                    <a:pt x="178055" y="122644"/>
                  </a:lnTo>
                  <a:cubicBezTo>
                    <a:pt x="179131" y="124088"/>
                    <a:pt x="179489" y="125894"/>
                    <a:pt x="178772" y="127700"/>
                  </a:cubicBezTo>
                  <a:cubicBezTo>
                    <a:pt x="178055" y="129145"/>
                    <a:pt x="176261" y="130590"/>
                    <a:pt x="174826" y="130590"/>
                  </a:cubicBezTo>
                  <a:lnTo>
                    <a:pt x="55007" y="130590"/>
                  </a:lnTo>
                  <a:lnTo>
                    <a:pt x="55007" y="163098"/>
                  </a:lnTo>
                  <a:lnTo>
                    <a:pt x="174826" y="163098"/>
                  </a:lnTo>
                  <a:cubicBezTo>
                    <a:pt x="176261" y="163098"/>
                    <a:pt x="178055" y="164182"/>
                    <a:pt x="178772" y="165988"/>
                  </a:cubicBezTo>
                  <a:cubicBezTo>
                    <a:pt x="179489" y="167433"/>
                    <a:pt x="179131" y="169600"/>
                    <a:pt x="178055" y="170683"/>
                  </a:cubicBezTo>
                  <a:lnTo>
                    <a:pt x="146844" y="202108"/>
                  </a:lnTo>
                  <a:lnTo>
                    <a:pt x="181642" y="202108"/>
                  </a:lnTo>
                  <a:lnTo>
                    <a:pt x="236529" y="146844"/>
                  </a:lnTo>
                  <a:lnTo>
                    <a:pt x="181642" y="91580"/>
                  </a:lnTo>
                  <a:lnTo>
                    <a:pt x="146844" y="91580"/>
                  </a:lnTo>
                  <a:close/>
                  <a:moveTo>
                    <a:pt x="136082" y="82550"/>
                  </a:moveTo>
                  <a:lnTo>
                    <a:pt x="183436" y="82550"/>
                  </a:lnTo>
                  <a:cubicBezTo>
                    <a:pt x="184512" y="82550"/>
                    <a:pt x="185947" y="83273"/>
                    <a:pt x="186664" y="83995"/>
                  </a:cubicBezTo>
                  <a:lnTo>
                    <a:pt x="245856" y="143593"/>
                  </a:lnTo>
                  <a:cubicBezTo>
                    <a:pt x="246933" y="144316"/>
                    <a:pt x="247291" y="145399"/>
                    <a:pt x="247291" y="146844"/>
                  </a:cubicBezTo>
                  <a:cubicBezTo>
                    <a:pt x="247291" y="147928"/>
                    <a:pt x="246933" y="149011"/>
                    <a:pt x="245856" y="150095"/>
                  </a:cubicBezTo>
                  <a:lnTo>
                    <a:pt x="186664" y="209693"/>
                  </a:lnTo>
                  <a:cubicBezTo>
                    <a:pt x="185947" y="210416"/>
                    <a:pt x="184512" y="210777"/>
                    <a:pt x="183436" y="210777"/>
                  </a:cubicBezTo>
                  <a:lnTo>
                    <a:pt x="136082" y="210777"/>
                  </a:lnTo>
                  <a:cubicBezTo>
                    <a:pt x="134288" y="210777"/>
                    <a:pt x="132853" y="209693"/>
                    <a:pt x="131777" y="208249"/>
                  </a:cubicBezTo>
                  <a:cubicBezTo>
                    <a:pt x="131418" y="206442"/>
                    <a:pt x="131777" y="204636"/>
                    <a:pt x="132853" y="203192"/>
                  </a:cubicBezTo>
                  <a:lnTo>
                    <a:pt x="164064" y="172128"/>
                  </a:lnTo>
                  <a:lnTo>
                    <a:pt x="50702" y="172128"/>
                  </a:lnTo>
                  <a:cubicBezTo>
                    <a:pt x="48191" y="172128"/>
                    <a:pt x="46038" y="169961"/>
                    <a:pt x="46038" y="167433"/>
                  </a:cubicBezTo>
                  <a:lnTo>
                    <a:pt x="46038" y="125894"/>
                  </a:lnTo>
                  <a:cubicBezTo>
                    <a:pt x="46038" y="123366"/>
                    <a:pt x="48191" y="121560"/>
                    <a:pt x="50702" y="121560"/>
                  </a:cubicBezTo>
                  <a:lnTo>
                    <a:pt x="164064" y="121560"/>
                  </a:lnTo>
                  <a:lnTo>
                    <a:pt x="132853" y="90135"/>
                  </a:lnTo>
                  <a:cubicBezTo>
                    <a:pt x="131777" y="89052"/>
                    <a:pt x="131418" y="86885"/>
                    <a:pt x="131777" y="85440"/>
                  </a:cubicBezTo>
                  <a:cubicBezTo>
                    <a:pt x="132853" y="83634"/>
                    <a:pt x="134288" y="82550"/>
                    <a:pt x="136082" y="82550"/>
                  </a:cubicBezTo>
                  <a:close/>
                  <a:moveTo>
                    <a:pt x="146844" y="8627"/>
                  </a:moveTo>
                  <a:cubicBezTo>
                    <a:pt x="70543" y="8627"/>
                    <a:pt x="8638" y="70816"/>
                    <a:pt x="8638" y="146664"/>
                  </a:cubicBezTo>
                  <a:cubicBezTo>
                    <a:pt x="8638" y="222513"/>
                    <a:pt x="70543" y="284342"/>
                    <a:pt x="146844" y="284342"/>
                  </a:cubicBezTo>
                  <a:cubicBezTo>
                    <a:pt x="222426" y="284342"/>
                    <a:pt x="284690" y="222513"/>
                    <a:pt x="284690" y="146664"/>
                  </a:cubicBezTo>
                  <a:cubicBezTo>
                    <a:pt x="284690" y="70816"/>
                    <a:pt x="222426" y="8627"/>
                    <a:pt x="146844" y="8627"/>
                  </a:cubicBezTo>
                  <a:close/>
                  <a:moveTo>
                    <a:pt x="146844" y="0"/>
                  </a:moveTo>
                  <a:cubicBezTo>
                    <a:pt x="227464" y="0"/>
                    <a:pt x="293328" y="65783"/>
                    <a:pt x="293328" y="146664"/>
                  </a:cubicBezTo>
                  <a:cubicBezTo>
                    <a:pt x="293328" y="227545"/>
                    <a:pt x="227464" y="293329"/>
                    <a:pt x="146844" y="293329"/>
                  </a:cubicBezTo>
                  <a:cubicBezTo>
                    <a:pt x="65864" y="293329"/>
                    <a:pt x="0" y="227545"/>
                    <a:pt x="0" y="146664"/>
                  </a:cubicBezTo>
                  <a:cubicBezTo>
                    <a:pt x="0" y="65783"/>
                    <a:pt x="65864" y="0"/>
                    <a:pt x="14684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45720" tIns="22860" rIns="45720" bIns="22860" anchor="ctr"/>
            <a:lstStyle/>
            <a:p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32C994B-6F7E-4BD7-ACB3-1BA9EF1C0A84}"/>
              </a:ext>
            </a:extLst>
          </p:cNvPr>
          <p:cNvGrpSpPr/>
          <p:nvPr/>
        </p:nvGrpSpPr>
        <p:grpSpPr>
          <a:xfrm>
            <a:off x="348184" y="5390308"/>
            <a:ext cx="1342966" cy="1223319"/>
            <a:chOff x="6127541" y="3341279"/>
            <a:chExt cx="1342966" cy="1223319"/>
          </a:xfrm>
        </p:grpSpPr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id="{CADCE9CC-3FD2-42EF-9BEF-5F695CB4770F}"/>
                </a:ext>
              </a:extLst>
            </p:cNvPr>
            <p:cNvSpPr/>
            <p:nvPr/>
          </p:nvSpPr>
          <p:spPr>
            <a:xfrm>
              <a:off x="6127541" y="3341279"/>
              <a:ext cx="1342966" cy="1223319"/>
            </a:xfrm>
            <a:prstGeom prst="diamon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22860" rIns="45720" bIns="22860"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 958">
              <a:extLst>
                <a:ext uri="{FF2B5EF4-FFF2-40B4-BE49-F238E27FC236}">
                  <a16:creationId xmlns:a16="http://schemas.microsoft.com/office/drawing/2014/main" id="{0C76A423-5432-42AE-BA21-B6A08FFCF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4767" y="3708398"/>
              <a:ext cx="469795" cy="426667"/>
            </a:xfrm>
            <a:custGeom>
              <a:avLst/>
              <a:gdLst>
                <a:gd name="T0" fmla="*/ 1615402 w 293328"/>
                <a:gd name="T1" fmla="*/ 998424 h 293329"/>
                <a:gd name="T2" fmla="*/ 1958737 w 293328"/>
                <a:gd name="T3" fmla="*/ 1337113 h 293329"/>
                <a:gd name="T4" fmla="*/ 1966625 w 293328"/>
                <a:gd name="T5" fmla="*/ 1392240 h 293329"/>
                <a:gd name="T6" fmla="*/ 1923219 w 293328"/>
                <a:gd name="T7" fmla="*/ 1423736 h 293329"/>
                <a:gd name="T8" fmla="*/ 605141 w 293328"/>
                <a:gd name="T9" fmla="*/ 1423736 h 293329"/>
                <a:gd name="T10" fmla="*/ 605141 w 293328"/>
                <a:gd name="T11" fmla="*/ 1778160 h 293329"/>
                <a:gd name="T12" fmla="*/ 1923219 w 293328"/>
                <a:gd name="T13" fmla="*/ 1778160 h 293329"/>
                <a:gd name="T14" fmla="*/ 1966625 w 293328"/>
                <a:gd name="T15" fmla="*/ 1809679 h 293329"/>
                <a:gd name="T16" fmla="*/ 1958737 w 293328"/>
                <a:gd name="T17" fmla="*/ 1860859 h 293329"/>
                <a:gd name="T18" fmla="*/ 1615402 w 293328"/>
                <a:gd name="T19" fmla="*/ 2203464 h 293329"/>
                <a:gd name="T20" fmla="*/ 1998195 w 293328"/>
                <a:gd name="T21" fmla="*/ 2203464 h 293329"/>
                <a:gd name="T22" fmla="*/ 2601987 w 293328"/>
                <a:gd name="T23" fmla="*/ 1600948 h 293329"/>
                <a:gd name="T24" fmla="*/ 1998195 w 293328"/>
                <a:gd name="T25" fmla="*/ 998424 h 293329"/>
                <a:gd name="T26" fmla="*/ 1497003 w 293328"/>
                <a:gd name="T27" fmla="*/ 899977 h 293329"/>
                <a:gd name="T28" fmla="*/ 2017936 w 293328"/>
                <a:gd name="T29" fmla="*/ 899977 h 293329"/>
                <a:gd name="T30" fmla="*/ 2053450 w 293328"/>
                <a:gd name="T31" fmla="*/ 915748 h 293329"/>
                <a:gd name="T32" fmla="*/ 2704596 w 293328"/>
                <a:gd name="T33" fmla="*/ 1565507 h 293329"/>
                <a:gd name="T34" fmla="*/ 2720386 w 293328"/>
                <a:gd name="T35" fmla="*/ 1600948 h 293329"/>
                <a:gd name="T36" fmla="*/ 2704596 w 293328"/>
                <a:gd name="T37" fmla="*/ 1636396 h 293329"/>
                <a:gd name="T38" fmla="*/ 2053450 w 293328"/>
                <a:gd name="T39" fmla="*/ 2286156 h 293329"/>
                <a:gd name="T40" fmla="*/ 2017936 w 293328"/>
                <a:gd name="T41" fmla="*/ 2297986 h 293329"/>
                <a:gd name="T42" fmla="*/ 1497003 w 293328"/>
                <a:gd name="T43" fmla="*/ 2297986 h 293329"/>
                <a:gd name="T44" fmla="*/ 1449638 w 293328"/>
                <a:gd name="T45" fmla="*/ 2270411 h 293329"/>
                <a:gd name="T46" fmla="*/ 1461480 w 293328"/>
                <a:gd name="T47" fmla="*/ 2215294 h 293329"/>
                <a:gd name="T48" fmla="*/ 1804831 w 293328"/>
                <a:gd name="T49" fmla="*/ 1876603 h 293329"/>
                <a:gd name="T50" fmla="*/ 557740 w 293328"/>
                <a:gd name="T51" fmla="*/ 1876603 h 293329"/>
                <a:gd name="T52" fmla="*/ 506480 w 293328"/>
                <a:gd name="T53" fmla="*/ 1825423 h 293329"/>
                <a:gd name="T54" fmla="*/ 506480 w 293328"/>
                <a:gd name="T55" fmla="*/ 1372543 h 293329"/>
                <a:gd name="T56" fmla="*/ 557740 w 293328"/>
                <a:gd name="T57" fmla="*/ 1325288 h 293329"/>
                <a:gd name="T58" fmla="*/ 1804831 w 293328"/>
                <a:gd name="T59" fmla="*/ 1325288 h 293329"/>
                <a:gd name="T60" fmla="*/ 1461480 w 293328"/>
                <a:gd name="T61" fmla="*/ 982696 h 293329"/>
                <a:gd name="T62" fmla="*/ 1449638 w 293328"/>
                <a:gd name="T63" fmla="*/ 931516 h 293329"/>
                <a:gd name="T64" fmla="*/ 1497003 w 293328"/>
                <a:gd name="T65" fmla="*/ 899977 h 293329"/>
                <a:gd name="T66" fmla="*/ 1615402 w 293328"/>
                <a:gd name="T67" fmla="*/ 94081 h 293329"/>
                <a:gd name="T68" fmla="*/ 95048 w 293328"/>
                <a:gd name="T69" fmla="*/ 1598991 h 293329"/>
                <a:gd name="T70" fmla="*/ 1615402 w 293328"/>
                <a:gd name="T71" fmla="*/ 3100011 h 293329"/>
                <a:gd name="T72" fmla="*/ 3131803 w 293328"/>
                <a:gd name="T73" fmla="*/ 1598991 h 293329"/>
                <a:gd name="T74" fmla="*/ 1615402 w 293328"/>
                <a:gd name="T75" fmla="*/ 94081 h 293329"/>
                <a:gd name="T76" fmla="*/ 1615402 w 293328"/>
                <a:gd name="T77" fmla="*/ 0 h 293329"/>
                <a:gd name="T78" fmla="*/ 3226822 w 293328"/>
                <a:gd name="T79" fmla="*/ 1598991 h 293329"/>
                <a:gd name="T80" fmla="*/ 1615402 w 293328"/>
                <a:gd name="T81" fmla="*/ 3197990 h 293329"/>
                <a:gd name="T82" fmla="*/ 0 w 293328"/>
                <a:gd name="T83" fmla="*/ 1598991 h 293329"/>
                <a:gd name="T84" fmla="*/ 1615402 w 293328"/>
                <a:gd name="T85" fmla="*/ 0 h 29332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93328" h="293329">
                  <a:moveTo>
                    <a:pt x="146844" y="91580"/>
                  </a:moveTo>
                  <a:lnTo>
                    <a:pt x="178055" y="122644"/>
                  </a:lnTo>
                  <a:cubicBezTo>
                    <a:pt x="179131" y="124088"/>
                    <a:pt x="179489" y="125894"/>
                    <a:pt x="178772" y="127700"/>
                  </a:cubicBezTo>
                  <a:cubicBezTo>
                    <a:pt x="178055" y="129145"/>
                    <a:pt x="176261" y="130590"/>
                    <a:pt x="174826" y="130590"/>
                  </a:cubicBezTo>
                  <a:lnTo>
                    <a:pt x="55007" y="130590"/>
                  </a:lnTo>
                  <a:lnTo>
                    <a:pt x="55007" y="163098"/>
                  </a:lnTo>
                  <a:lnTo>
                    <a:pt x="174826" y="163098"/>
                  </a:lnTo>
                  <a:cubicBezTo>
                    <a:pt x="176261" y="163098"/>
                    <a:pt x="178055" y="164182"/>
                    <a:pt x="178772" y="165988"/>
                  </a:cubicBezTo>
                  <a:cubicBezTo>
                    <a:pt x="179489" y="167433"/>
                    <a:pt x="179131" y="169600"/>
                    <a:pt x="178055" y="170683"/>
                  </a:cubicBezTo>
                  <a:lnTo>
                    <a:pt x="146844" y="202108"/>
                  </a:lnTo>
                  <a:lnTo>
                    <a:pt x="181642" y="202108"/>
                  </a:lnTo>
                  <a:lnTo>
                    <a:pt x="236529" y="146844"/>
                  </a:lnTo>
                  <a:lnTo>
                    <a:pt x="181642" y="91580"/>
                  </a:lnTo>
                  <a:lnTo>
                    <a:pt x="146844" y="91580"/>
                  </a:lnTo>
                  <a:close/>
                  <a:moveTo>
                    <a:pt x="136082" y="82550"/>
                  </a:moveTo>
                  <a:lnTo>
                    <a:pt x="183436" y="82550"/>
                  </a:lnTo>
                  <a:cubicBezTo>
                    <a:pt x="184512" y="82550"/>
                    <a:pt x="185947" y="83273"/>
                    <a:pt x="186664" y="83995"/>
                  </a:cubicBezTo>
                  <a:lnTo>
                    <a:pt x="245856" y="143593"/>
                  </a:lnTo>
                  <a:cubicBezTo>
                    <a:pt x="246933" y="144316"/>
                    <a:pt x="247291" y="145399"/>
                    <a:pt x="247291" y="146844"/>
                  </a:cubicBezTo>
                  <a:cubicBezTo>
                    <a:pt x="247291" y="147928"/>
                    <a:pt x="246933" y="149011"/>
                    <a:pt x="245856" y="150095"/>
                  </a:cubicBezTo>
                  <a:lnTo>
                    <a:pt x="186664" y="209693"/>
                  </a:lnTo>
                  <a:cubicBezTo>
                    <a:pt x="185947" y="210416"/>
                    <a:pt x="184512" y="210777"/>
                    <a:pt x="183436" y="210777"/>
                  </a:cubicBezTo>
                  <a:lnTo>
                    <a:pt x="136082" y="210777"/>
                  </a:lnTo>
                  <a:cubicBezTo>
                    <a:pt x="134288" y="210777"/>
                    <a:pt x="132853" y="209693"/>
                    <a:pt x="131777" y="208249"/>
                  </a:cubicBezTo>
                  <a:cubicBezTo>
                    <a:pt x="131418" y="206442"/>
                    <a:pt x="131777" y="204636"/>
                    <a:pt x="132853" y="203192"/>
                  </a:cubicBezTo>
                  <a:lnTo>
                    <a:pt x="164064" y="172128"/>
                  </a:lnTo>
                  <a:lnTo>
                    <a:pt x="50702" y="172128"/>
                  </a:lnTo>
                  <a:cubicBezTo>
                    <a:pt x="48191" y="172128"/>
                    <a:pt x="46038" y="169961"/>
                    <a:pt x="46038" y="167433"/>
                  </a:cubicBezTo>
                  <a:lnTo>
                    <a:pt x="46038" y="125894"/>
                  </a:lnTo>
                  <a:cubicBezTo>
                    <a:pt x="46038" y="123366"/>
                    <a:pt x="48191" y="121560"/>
                    <a:pt x="50702" y="121560"/>
                  </a:cubicBezTo>
                  <a:lnTo>
                    <a:pt x="164064" y="121560"/>
                  </a:lnTo>
                  <a:lnTo>
                    <a:pt x="132853" y="90135"/>
                  </a:lnTo>
                  <a:cubicBezTo>
                    <a:pt x="131777" y="89052"/>
                    <a:pt x="131418" y="86885"/>
                    <a:pt x="131777" y="85440"/>
                  </a:cubicBezTo>
                  <a:cubicBezTo>
                    <a:pt x="132853" y="83634"/>
                    <a:pt x="134288" y="82550"/>
                    <a:pt x="136082" y="82550"/>
                  </a:cubicBezTo>
                  <a:close/>
                  <a:moveTo>
                    <a:pt x="146844" y="8627"/>
                  </a:moveTo>
                  <a:cubicBezTo>
                    <a:pt x="70543" y="8627"/>
                    <a:pt x="8638" y="70816"/>
                    <a:pt x="8638" y="146664"/>
                  </a:cubicBezTo>
                  <a:cubicBezTo>
                    <a:pt x="8638" y="222513"/>
                    <a:pt x="70543" y="284342"/>
                    <a:pt x="146844" y="284342"/>
                  </a:cubicBezTo>
                  <a:cubicBezTo>
                    <a:pt x="222426" y="284342"/>
                    <a:pt x="284690" y="222513"/>
                    <a:pt x="284690" y="146664"/>
                  </a:cubicBezTo>
                  <a:cubicBezTo>
                    <a:pt x="284690" y="70816"/>
                    <a:pt x="222426" y="8627"/>
                    <a:pt x="146844" y="8627"/>
                  </a:cubicBezTo>
                  <a:close/>
                  <a:moveTo>
                    <a:pt x="146844" y="0"/>
                  </a:moveTo>
                  <a:cubicBezTo>
                    <a:pt x="227464" y="0"/>
                    <a:pt x="293328" y="65783"/>
                    <a:pt x="293328" y="146664"/>
                  </a:cubicBezTo>
                  <a:cubicBezTo>
                    <a:pt x="293328" y="227545"/>
                    <a:pt x="227464" y="293329"/>
                    <a:pt x="146844" y="293329"/>
                  </a:cubicBezTo>
                  <a:cubicBezTo>
                    <a:pt x="65864" y="293329"/>
                    <a:pt x="0" y="227545"/>
                    <a:pt x="0" y="146664"/>
                  </a:cubicBezTo>
                  <a:cubicBezTo>
                    <a:pt x="0" y="65783"/>
                    <a:pt x="65864" y="0"/>
                    <a:pt x="14684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45720" tIns="22860" rIns="45720" bIns="22860" anchor="ctr"/>
            <a:lstStyle/>
            <a:p>
              <a:endParaRPr lang="en-US"/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9F838F49-8175-4FBB-A583-78A92D1C763C}"/>
              </a:ext>
            </a:extLst>
          </p:cNvPr>
          <p:cNvSpPr txBox="1">
            <a:spLocks/>
          </p:cNvSpPr>
          <p:nvPr/>
        </p:nvSpPr>
        <p:spPr>
          <a:xfrm>
            <a:off x="4089222" y="1154775"/>
            <a:ext cx="4273237" cy="1071083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I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Takeaways…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0C8E863-5251-45A7-8CF8-2DBACA32FAB3}"/>
              </a:ext>
            </a:extLst>
          </p:cNvPr>
          <p:cNvGrpSpPr/>
          <p:nvPr/>
        </p:nvGrpSpPr>
        <p:grpSpPr>
          <a:xfrm>
            <a:off x="3355378" y="1127062"/>
            <a:ext cx="1342966" cy="1223319"/>
            <a:chOff x="5964580" y="3337915"/>
            <a:chExt cx="1342966" cy="1223319"/>
          </a:xfrm>
        </p:grpSpPr>
        <p:sp>
          <p:nvSpPr>
            <p:cNvPr id="26" name="Diamond 25">
              <a:extLst>
                <a:ext uri="{FF2B5EF4-FFF2-40B4-BE49-F238E27FC236}">
                  <a16:creationId xmlns:a16="http://schemas.microsoft.com/office/drawing/2014/main" id="{E319B88A-8156-4DB5-A84D-DCC9BCB6B3C7}"/>
                </a:ext>
              </a:extLst>
            </p:cNvPr>
            <p:cNvSpPr/>
            <p:nvPr/>
          </p:nvSpPr>
          <p:spPr>
            <a:xfrm>
              <a:off x="5964580" y="3337915"/>
              <a:ext cx="1342966" cy="1223319"/>
            </a:xfrm>
            <a:prstGeom prst="diamon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22860" rIns="45720" bIns="22860"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 958">
              <a:extLst>
                <a:ext uri="{FF2B5EF4-FFF2-40B4-BE49-F238E27FC236}">
                  <a16:creationId xmlns:a16="http://schemas.microsoft.com/office/drawing/2014/main" id="{FFA0A244-1943-45EC-9760-B4BE9663F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3590" y="3700419"/>
              <a:ext cx="469795" cy="426667"/>
            </a:xfrm>
            <a:custGeom>
              <a:avLst/>
              <a:gdLst>
                <a:gd name="T0" fmla="*/ 1615402 w 293328"/>
                <a:gd name="T1" fmla="*/ 998424 h 293329"/>
                <a:gd name="T2" fmla="*/ 1958737 w 293328"/>
                <a:gd name="T3" fmla="*/ 1337113 h 293329"/>
                <a:gd name="T4" fmla="*/ 1966625 w 293328"/>
                <a:gd name="T5" fmla="*/ 1392240 h 293329"/>
                <a:gd name="T6" fmla="*/ 1923219 w 293328"/>
                <a:gd name="T7" fmla="*/ 1423736 h 293329"/>
                <a:gd name="T8" fmla="*/ 605141 w 293328"/>
                <a:gd name="T9" fmla="*/ 1423736 h 293329"/>
                <a:gd name="T10" fmla="*/ 605141 w 293328"/>
                <a:gd name="T11" fmla="*/ 1778160 h 293329"/>
                <a:gd name="T12" fmla="*/ 1923219 w 293328"/>
                <a:gd name="T13" fmla="*/ 1778160 h 293329"/>
                <a:gd name="T14" fmla="*/ 1966625 w 293328"/>
                <a:gd name="T15" fmla="*/ 1809679 h 293329"/>
                <a:gd name="T16" fmla="*/ 1958737 w 293328"/>
                <a:gd name="T17" fmla="*/ 1860859 h 293329"/>
                <a:gd name="T18" fmla="*/ 1615402 w 293328"/>
                <a:gd name="T19" fmla="*/ 2203464 h 293329"/>
                <a:gd name="T20" fmla="*/ 1998195 w 293328"/>
                <a:gd name="T21" fmla="*/ 2203464 h 293329"/>
                <a:gd name="T22" fmla="*/ 2601987 w 293328"/>
                <a:gd name="T23" fmla="*/ 1600948 h 293329"/>
                <a:gd name="T24" fmla="*/ 1998195 w 293328"/>
                <a:gd name="T25" fmla="*/ 998424 h 293329"/>
                <a:gd name="T26" fmla="*/ 1497003 w 293328"/>
                <a:gd name="T27" fmla="*/ 899977 h 293329"/>
                <a:gd name="T28" fmla="*/ 2017936 w 293328"/>
                <a:gd name="T29" fmla="*/ 899977 h 293329"/>
                <a:gd name="T30" fmla="*/ 2053450 w 293328"/>
                <a:gd name="T31" fmla="*/ 915748 h 293329"/>
                <a:gd name="T32" fmla="*/ 2704596 w 293328"/>
                <a:gd name="T33" fmla="*/ 1565507 h 293329"/>
                <a:gd name="T34" fmla="*/ 2720386 w 293328"/>
                <a:gd name="T35" fmla="*/ 1600948 h 293329"/>
                <a:gd name="T36" fmla="*/ 2704596 w 293328"/>
                <a:gd name="T37" fmla="*/ 1636396 h 293329"/>
                <a:gd name="T38" fmla="*/ 2053450 w 293328"/>
                <a:gd name="T39" fmla="*/ 2286156 h 293329"/>
                <a:gd name="T40" fmla="*/ 2017936 w 293328"/>
                <a:gd name="T41" fmla="*/ 2297986 h 293329"/>
                <a:gd name="T42" fmla="*/ 1497003 w 293328"/>
                <a:gd name="T43" fmla="*/ 2297986 h 293329"/>
                <a:gd name="T44" fmla="*/ 1449638 w 293328"/>
                <a:gd name="T45" fmla="*/ 2270411 h 293329"/>
                <a:gd name="T46" fmla="*/ 1461480 w 293328"/>
                <a:gd name="T47" fmla="*/ 2215294 h 293329"/>
                <a:gd name="T48" fmla="*/ 1804831 w 293328"/>
                <a:gd name="T49" fmla="*/ 1876603 h 293329"/>
                <a:gd name="T50" fmla="*/ 557740 w 293328"/>
                <a:gd name="T51" fmla="*/ 1876603 h 293329"/>
                <a:gd name="T52" fmla="*/ 506480 w 293328"/>
                <a:gd name="T53" fmla="*/ 1825423 h 293329"/>
                <a:gd name="T54" fmla="*/ 506480 w 293328"/>
                <a:gd name="T55" fmla="*/ 1372543 h 293329"/>
                <a:gd name="T56" fmla="*/ 557740 w 293328"/>
                <a:gd name="T57" fmla="*/ 1325288 h 293329"/>
                <a:gd name="T58" fmla="*/ 1804831 w 293328"/>
                <a:gd name="T59" fmla="*/ 1325288 h 293329"/>
                <a:gd name="T60" fmla="*/ 1461480 w 293328"/>
                <a:gd name="T61" fmla="*/ 982696 h 293329"/>
                <a:gd name="T62" fmla="*/ 1449638 w 293328"/>
                <a:gd name="T63" fmla="*/ 931516 h 293329"/>
                <a:gd name="T64" fmla="*/ 1497003 w 293328"/>
                <a:gd name="T65" fmla="*/ 899977 h 293329"/>
                <a:gd name="T66" fmla="*/ 1615402 w 293328"/>
                <a:gd name="T67" fmla="*/ 94081 h 293329"/>
                <a:gd name="T68" fmla="*/ 95048 w 293328"/>
                <a:gd name="T69" fmla="*/ 1598991 h 293329"/>
                <a:gd name="T70" fmla="*/ 1615402 w 293328"/>
                <a:gd name="T71" fmla="*/ 3100011 h 293329"/>
                <a:gd name="T72" fmla="*/ 3131803 w 293328"/>
                <a:gd name="T73" fmla="*/ 1598991 h 293329"/>
                <a:gd name="T74" fmla="*/ 1615402 w 293328"/>
                <a:gd name="T75" fmla="*/ 94081 h 293329"/>
                <a:gd name="T76" fmla="*/ 1615402 w 293328"/>
                <a:gd name="T77" fmla="*/ 0 h 293329"/>
                <a:gd name="T78" fmla="*/ 3226822 w 293328"/>
                <a:gd name="T79" fmla="*/ 1598991 h 293329"/>
                <a:gd name="T80" fmla="*/ 1615402 w 293328"/>
                <a:gd name="T81" fmla="*/ 3197990 h 293329"/>
                <a:gd name="T82" fmla="*/ 0 w 293328"/>
                <a:gd name="T83" fmla="*/ 1598991 h 293329"/>
                <a:gd name="T84" fmla="*/ 1615402 w 293328"/>
                <a:gd name="T85" fmla="*/ 0 h 29332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93328" h="293329">
                  <a:moveTo>
                    <a:pt x="146844" y="91580"/>
                  </a:moveTo>
                  <a:lnTo>
                    <a:pt x="178055" y="122644"/>
                  </a:lnTo>
                  <a:cubicBezTo>
                    <a:pt x="179131" y="124088"/>
                    <a:pt x="179489" y="125894"/>
                    <a:pt x="178772" y="127700"/>
                  </a:cubicBezTo>
                  <a:cubicBezTo>
                    <a:pt x="178055" y="129145"/>
                    <a:pt x="176261" y="130590"/>
                    <a:pt x="174826" y="130590"/>
                  </a:cubicBezTo>
                  <a:lnTo>
                    <a:pt x="55007" y="130590"/>
                  </a:lnTo>
                  <a:lnTo>
                    <a:pt x="55007" y="163098"/>
                  </a:lnTo>
                  <a:lnTo>
                    <a:pt x="174826" y="163098"/>
                  </a:lnTo>
                  <a:cubicBezTo>
                    <a:pt x="176261" y="163098"/>
                    <a:pt x="178055" y="164182"/>
                    <a:pt x="178772" y="165988"/>
                  </a:cubicBezTo>
                  <a:cubicBezTo>
                    <a:pt x="179489" y="167433"/>
                    <a:pt x="179131" y="169600"/>
                    <a:pt x="178055" y="170683"/>
                  </a:cubicBezTo>
                  <a:lnTo>
                    <a:pt x="146844" y="202108"/>
                  </a:lnTo>
                  <a:lnTo>
                    <a:pt x="181642" y="202108"/>
                  </a:lnTo>
                  <a:lnTo>
                    <a:pt x="236529" y="146844"/>
                  </a:lnTo>
                  <a:lnTo>
                    <a:pt x="181642" y="91580"/>
                  </a:lnTo>
                  <a:lnTo>
                    <a:pt x="146844" y="91580"/>
                  </a:lnTo>
                  <a:close/>
                  <a:moveTo>
                    <a:pt x="136082" y="82550"/>
                  </a:moveTo>
                  <a:lnTo>
                    <a:pt x="183436" y="82550"/>
                  </a:lnTo>
                  <a:cubicBezTo>
                    <a:pt x="184512" y="82550"/>
                    <a:pt x="185947" y="83273"/>
                    <a:pt x="186664" y="83995"/>
                  </a:cubicBezTo>
                  <a:lnTo>
                    <a:pt x="245856" y="143593"/>
                  </a:lnTo>
                  <a:cubicBezTo>
                    <a:pt x="246933" y="144316"/>
                    <a:pt x="247291" y="145399"/>
                    <a:pt x="247291" y="146844"/>
                  </a:cubicBezTo>
                  <a:cubicBezTo>
                    <a:pt x="247291" y="147928"/>
                    <a:pt x="246933" y="149011"/>
                    <a:pt x="245856" y="150095"/>
                  </a:cubicBezTo>
                  <a:lnTo>
                    <a:pt x="186664" y="209693"/>
                  </a:lnTo>
                  <a:cubicBezTo>
                    <a:pt x="185947" y="210416"/>
                    <a:pt x="184512" y="210777"/>
                    <a:pt x="183436" y="210777"/>
                  </a:cubicBezTo>
                  <a:lnTo>
                    <a:pt x="136082" y="210777"/>
                  </a:lnTo>
                  <a:cubicBezTo>
                    <a:pt x="134288" y="210777"/>
                    <a:pt x="132853" y="209693"/>
                    <a:pt x="131777" y="208249"/>
                  </a:cubicBezTo>
                  <a:cubicBezTo>
                    <a:pt x="131418" y="206442"/>
                    <a:pt x="131777" y="204636"/>
                    <a:pt x="132853" y="203192"/>
                  </a:cubicBezTo>
                  <a:lnTo>
                    <a:pt x="164064" y="172128"/>
                  </a:lnTo>
                  <a:lnTo>
                    <a:pt x="50702" y="172128"/>
                  </a:lnTo>
                  <a:cubicBezTo>
                    <a:pt x="48191" y="172128"/>
                    <a:pt x="46038" y="169961"/>
                    <a:pt x="46038" y="167433"/>
                  </a:cubicBezTo>
                  <a:lnTo>
                    <a:pt x="46038" y="125894"/>
                  </a:lnTo>
                  <a:cubicBezTo>
                    <a:pt x="46038" y="123366"/>
                    <a:pt x="48191" y="121560"/>
                    <a:pt x="50702" y="121560"/>
                  </a:cubicBezTo>
                  <a:lnTo>
                    <a:pt x="164064" y="121560"/>
                  </a:lnTo>
                  <a:lnTo>
                    <a:pt x="132853" y="90135"/>
                  </a:lnTo>
                  <a:cubicBezTo>
                    <a:pt x="131777" y="89052"/>
                    <a:pt x="131418" y="86885"/>
                    <a:pt x="131777" y="85440"/>
                  </a:cubicBezTo>
                  <a:cubicBezTo>
                    <a:pt x="132853" y="83634"/>
                    <a:pt x="134288" y="82550"/>
                    <a:pt x="136082" y="82550"/>
                  </a:cubicBezTo>
                  <a:close/>
                  <a:moveTo>
                    <a:pt x="146844" y="8627"/>
                  </a:moveTo>
                  <a:cubicBezTo>
                    <a:pt x="70543" y="8627"/>
                    <a:pt x="8638" y="70816"/>
                    <a:pt x="8638" y="146664"/>
                  </a:cubicBezTo>
                  <a:cubicBezTo>
                    <a:pt x="8638" y="222513"/>
                    <a:pt x="70543" y="284342"/>
                    <a:pt x="146844" y="284342"/>
                  </a:cubicBezTo>
                  <a:cubicBezTo>
                    <a:pt x="222426" y="284342"/>
                    <a:pt x="284690" y="222513"/>
                    <a:pt x="284690" y="146664"/>
                  </a:cubicBezTo>
                  <a:cubicBezTo>
                    <a:pt x="284690" y="70816"/>
                    <a:pt x="222426" y="8627"/>
                    <a:pt x="146844" y="8627"/>
                  </a:cubicBezTo>
                  <a:close/>
                  <a:moveTo>
                    <a:pt x="146844" y="0"/>
                  </a:moveTo>
                  <a:cubicBezTo>
                    <a:pt x="227464" y="0"/>
                    <a:pt x="293328" y="65783"/>
                    <a:pt x="293328" y="146664"/>
                  </a:cubicBezTo>
                  <a:cubicBezTo>
                    <a:pt x="293328" y="227545"/>
                    <a:pt x="227464" y="293329"/>
                    <a:pt x="146844" y="293329"/>
                  </a:cubicBezTo>
                  <a:cubicBezTo>
                    <a:pt x="65864" y="293329"/>
                    <a:pt x="0" y="227545"/>
                    <a:pt x="0" y="146664"/>
                  </a:cubicBezTo>
                  <a:cubicBezTo>
                    <a:pt x="0" y="65783"/>
                    <a:pt x="65864" y="0"/>
                    <a:pt x="14684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45720" tIns="22860" rIns="45720" bIns="22860" anchor="ctr"/>
            <a:lstStyle/>
            <a:p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1CBE9F4-7195-4078-B958-41EE4BAFE749}"/>
              </a:ext>
            </a:extLst>
          </p:cNvPr>
          <p:cNvSpPr txBox="1"/>
          <p:nvPr/>
        </p:nvSpPr>
        <p:spPr>
          <a:xfrm>
            <a:off x="7311693" y="5625549"/>
            <a:ext cx="4499384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Tx/>
            </a:pPr>
            <a:r>
              <a:rPr lang="en-IE" sz="2200" dirty="0" smtClean="0">
                <a:latin typeface="Arial" pitchFamily="34" charset="0"/>
                <a:cs typeface="Arial" pitchFamily="34" charset="0"/>
              </a:rPr>
              <a:t>RE sector needs to proactively engage… </a:t>
            </a:r>
            <a:endParaRPr lang="en-IE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DFCF6548-70D8-443F-A580-8A3539A3898D}"/>
              </a:ext>
            </a:extLst>
          </p:cNvPr>
          <p:cNvSpPr txBox="1">
            <a:spLocks/>
          </p:cNvSpPr>
          <p:nvPr/>
        </p:nvSpPr>
        <p:spPr>
          <a:xfrm>
            <a:off x="7339456" y="2662347"/>
            <a:ext cx="4374201" cy="38472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buClrTx/>
            </a:pPr>
            <a:r>
              <a:rPr lang="en-IE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Policy </a:t>
            </a:r>
            <a:r>
              <a:rPr lang="en-IE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cascade </a:t>
            </a:r>
            <a:r>
              <a:rPr lang="en-IE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 </a:t>
            </a:r>
            <a:r>
              <a:rPr lang="en-IE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unclear</a:t>
            </a:r>
            <a:r>
              <a:rPr lang="en-IE" sz="22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IE" sz="2200" b="1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80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1" grpId="0"/>
      <p:bldP spid="24" grpId="0"/>
      <p:bldP spid="43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3402C-6521-4784-B0DD-D6552EFB25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IE" dirty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418631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6" y="495055"/>
            <a:ext cx="1923695" cy="19840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68322" y="1112657"/>
            <a:ext cx="5080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Assessment of statutory plans of local </a:t>
            </a: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govt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system for fit with statutory (Government/EU) policy and legislative requirements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393" y="422630"/>
            <a:ext cx="2183161" cy="1958197"/>
          </a:xfrm>
          <a:prstGeom prst="rect">
            <a:avLst/>
          </a:prstGeom>
          <a:solidFill>
            <a:srgbClr val="FFFF00"/>
          </a:solidFill>
          <a:ln w="19050">
            <a:solidFill>
              <a:srgbClr val="003782"/>
            </a:solidFill>
          </a:ln>
        </p:spPr>
      </p:pic>
      <p:sp>
        <p:nvSpPr>
          <p:cNvPr id="14" name="Left-Right Arrow 13"/>
          <p:cNvSpPr/>
          <p:nvPr/>
        </p:nvSpPr>
        <p:spPr>
          <a:xfrm>
            <a:off x="4032093" y="2155853"/>
            <a:ext cx="2553419" cy="301773"/>
          </a:xfrm>
          <a:prstGeom prst="leftRightArrow">
            <a:avLst/>
          </a:prstGeom>
          <a:solidFill>
            <a:srgbClr val="00A3DB"/>
          </a:solidFill>
          <a:ln>
            <a:solidFill>
              <a:srgbClr val="00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2211" y="3052677"/>
            <a:ext cx="5080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Reviews and examinations of local authority and </a:t>
            </a: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Bord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Pleanála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systems and procedures in the delivery of planning services to the public</a:t>
            </a:r>
          </a:p>
        </p:txBody>
      </p:sp>
      <p:sp>
        <p:nvSpPr>
          <p:cNvPr id="16" name="Left-Right Arrow 15"/>
          <p:cNvSpPr/>
          <p:nvPr/>
        </p:nvSpPr>
        <p:spPr>
          <a:xfrm>
            <a:off x="4032093" y="4083042"/>
            <a:ext cx="2553419" cy="301773"/>
          </a:xfrm>
          <a:prstGeom prst="leftRightArrow">
            <a:avLst/>
          </a:prstGeom>
          <a:solidFill>
            <a:srgbClr val="00A3DB"/>
          </a:solidFill>
          <a:ln>
            <a:solidFill>
              <a:srgbClr val="00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4764750"/>
            <a:ext cx="5080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0037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68322" y="4744012"/>
            <a:ext cx="5080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Building 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knowledge and information base in planning through training for </a:t>
            </a:r>
            <a:r>
              <a:rPr kumimoji="0" lang="en-I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local authority 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members and staff, public information, research</a:t>
            </a:r>
          </a:p>
        </p:txBody>
      </p:sp>
      <p:sp>
        <p:nvSpPr>
          <p:cNvPr id="25" name="Left-Right Arrow 24"/>
          <p:cNvSpPr/>
          <p:nvPr/>
        </p:nvSpPr>
        <p:spPr>
          <a:xfrm>
            <a:off x="4032093" y="5784096"/>
            <a:ext cx="2553419" cy="301773"/>
          </a:xfrm>
          <a:prstGeom prst="leftRightArrow">
            <a:avLst/>
          </a:prstGeom>
          <a:solidFill>
            <a:srgbClr val="00A3DB"/>
          </a:solidFill>
          <a:ln>
            <a:solidFill>
              <a:srgbClr val="00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6" y="2925242"/>
            <a:ext cx="1879806" cy="1639172"/>
          </a:xfrm>
          <a:prstGeom prst="rect">
            <a:avLst/>
          </a:prstGeom>
          <a:ln w="19050">
            <a:solidFill>
              <a:srgbClr val="003782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170" y="2970251"/>
            <a:ext cx="2095384" cy="1656000"/>
          </a:xfrm>
          <a:prstGeom prst="rect">
            <a:avLst/>
          </a:prstGeom>
          <a:ln w="19050">
            <a:solidFill>
              <a:srgbClr val="003782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21" y="4916615"/>
            <a:ext cx="1905106" cy="1466932"/>
          </a:xfrm>
          <a:prstGeom prst="rect">
            <a:avLst/>
          </a:prstGeom>
          <a:ln w="19050">
            <a:solidFill>
              <a:srgbClr val="003782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76" y="5078622"/>
            <a:ext cx="2094778" cy="1399159"/>
          </a:xfrm>
          <a:prstGeom prst="rect">
            <a:avLst/>
          </a:prstGeom>
          <a:ln w="19050">
            <a:solidFill>
              <a:srgbClr val="00378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3281" y="142285"/>
            <a:ext cx="4471039" cy="560690"/>
          </a:xfrm>
        </p:spPr>
        <p:txBody>
          <a:bodyPr/>
          <a:lstStyle/>
          <a:p>
            <a:pPr algn="ctr"/>
            <a:r>
              <a:rPr lang="en-IE" sz="2800" b="1" dirty="0" smtClean="0">
                <a:solidFill>
                  <a:srgbClr val="003782"/>
                </a:solidFill>
              </a:rPr>
              <a:t>OPR functions </a:t>
            </a:r>
            <a:endParaRPr lang="en-IE" sz="2800" b="1" dirty="0">
              <a:solidFill>
                <a:srgbClr val="003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88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5" grpId="0"/>
      <p:bldP spid="16" grpId="0" animBg="1"/>
      <p:bldP spid="24" grpId="0"/>
      <p:bldP spid="25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55722" y="278924"/>
            <a:ext cx="8493674" cy="671655"/>
          </a:xfrm>
        </p:spPr>
        <p:txBody>
          <a:bodyPr>
            <a:normAutofit/>
          </a:bodyPr>
          <a:lstStyle/>
          <a:p>
            <a:pPr algn="ctr"/>
            <a:r>
              <a:rPr lang="en-IE" sz="3200" b="1" dirty="0">
                <a:solidFill>
                  <a:srgbClr val="003782"/>
                </a:solidFill>
              </a:rPr>
              <a:t>Building </a:t>
            </a:r>
            <a:r>
              <a:rPr lang="en-IE" sz="3200" b="1" dirty="0" smtClean="0">
                <a:solidFill>
                  <a:srgbClr val="003782"/>
                </a:solidFill>
              </a:rPr>
              <a:t>Awareness</a:t>
            </a:r>
            <a:endParaRPr lang="en-IE" sz="3200" b="1" dirty="0">
              <a:solidFill>
                <a:srgbClr val="00378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37413" y="7197254"/>
            <a:ext cx="9523428" cy="4712682"/>
          </a:xfrm>
        </p:spPr>
        <p:txBody>
          <a:bodyPr>
            <a:normAutofit/>
          </a:bodyPr>
          <a:lstStyle/>
          <a:p>
            <a:pPr marL="0" indent="0">
              <a:buClr>
                <a:srgbClr val="003782"/>
              </a:buClr>
              <a:buNone/>
            </a:pPr>
            <a:endParaRPr lang="en-IE" dirty="0">
              <a:solidFill>
                <a:srgbClr val="003782"/>
              </a:solidFill>
            </a:endParaRPr>
          </a:p>
          <a:p>
            <a:pPr lvl="1">
              <a:buClr>
                <a:srgbClr val="003782"/>
              </a:buClr>
              <a:buFont typeface="Wingdings" panose="05000000000000000000" pitchFamily="2" charset="2"/>
              <a:buChar char="ü"/>
            </a:pPr>
            <a:endParaRPr lang="en-IE" dirty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en-IE" dirty="0">
              <a:solidFill>
                <a:srgbClr val="003782"/>
              </a:solidFill>
            </a:endParaRPr>
          </a:p>
          <a:p>
            <a:pPr lvl="1"/>
            <a:endParaRPr lang="en-US" sz="2200" b="1" dirty="0">
              <a:solidFill>
                <a:schemeClr val="tx1"/>
              </a:solidFill>
            </a:endParaRPr>
          </a:p>
          <a:p>
            <a:endParaRPr lang="en-IE" dirty="0"/>
          </a:p>
        </p:txBody>
      </p:sp>
      <p:sp>
        <p:nvSpPr>
          <p:cNvPr id="3" name="Rectangle 2"/>
          <p:cNvSpPr/>
          <p:nvPr/>
        </p:nvSpPr>
        <p:spPr>
          <a:xfrm>
            <a:off x="728797" y="1007244"/>
            <a:ext cx="924828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782"/>
              </a:buClr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Research </a:t>
            </a: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 Awareness – Training</a:t>
            </a: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782"/>
              </a:buClr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Our mandate: build public/institutional understanding 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0037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782"/>
              </a:buClr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benefits of good </a:t>
            </a:r>
            <a:r>
              <a:rPr kumimoji="0" lang="en-I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planning</a:t>
            </a:r>
            <a:endParaRPr kumimoji="0" lang="en-IE" sz="1800" b="0" i="1" u="none" strike="noStrike" kern="1200" cap="none" spc="0" normalizeH="0" baseline="0" noProof="0" dirty="0">
              <a:ln>
                <a:noFill/>
              </a:ln>
              <a:solidFill>
                <a:srgbClr val="0037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782"/>
              </a:buClr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0037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123545" y="2113602"/>
            <a:ext cx="4458788" cy="408623"/>
          </a:xfrm>
          <a:prstGeom prst="roundRect">
            <a:avLst/>
          </a:prstGeom>
          <a:solidFill>
            <a:srgbClr val="00A3DB"/>
          </a:solidFill>
          <a:ln w="19050">
            <a:solidFill>
              <a:srgbClr val="00378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782"/>
              </a:buClr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HOW?</a:t>
            </a:r>
            <a:endParaRPr kumimoji="0" lang="en-I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445279" y="3736643"/>
            <a:ext cx="3747929" cy="1021556"/>
          </a:xfrm>
          <a:prstGeom prst="roundRect">
            <a:avLst/>
          </a:prstGeom>
          <a:ln>
            <a:solidFill>
              <a:srgbClr val="00378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782"/>
              </a:buClr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Training</a:t>
            </a: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939 councillors – over 500 members have attended OPR events so </a:t>
            </a:r>
            <a:r>
              <a:rPr kumimoji="0" lang="en-I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far.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0037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Left-Right Arrow 11"/>
          <p:cNvSpPr/>
          <p:nvPr/>
        </p:nvSpPr>
        <p:spPr>
          <a:xfrm rot="19785598">
            <a:off x="1774498" y="2931108"/>
            <a:ext cx="1216152" cy="47243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Left-Right Arrow 13"/>
          <p:cNvSpPr/>
          <p:nvPr/>
        </p:nvSpPr>
        <p:spPr>
          <a:xfrm rot="2011649">
            <a:off x="7920820" y="2937817"/>
            <a:ext cx="1216152" cy="47243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Left-Right Arrow 15"/>
          <p:cNvSpPr/>
          <p:nvPr/>
        </p:nvSpPr>
        <p:spPr>
          <a:xfrm rot="5400000">
            <a:off x="4890073" y="2866837"/>
            <a:ext cx="925735" cy="47243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001" y="5002910"/>
            <a:ext cx="2094778" cy="1399159"/>
          </a:xfrm>
          <a:prstGeom prst="rect">
            <a:avLst/>
          </a:prstGeom>
          <a:ln w="19050">
            <a:solidFill>
              <a:srgbClr val="003782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3812890" y="3736643"/>
            <a:ext cx="3372474" cy="2686272"/>
            <a:chOff x="3812890" y="3588725"/>
            <a:chExt cx="3372474" cy="2686272"/>
          </a:xfrm>
        </p:grpSpPr>
        <p:sp>
          <p:nvSpPr>
            <p:cNvPr id="15" name="Rounded Rectangle 14"/>
            <p:cNvSpPr/>
            <p:nvPr/>
          </p:nvSpPr>
          <p:spPr>
            <a:xfrm>
              <a:off x="3812890" y="3588725"/>
              <a:ext cx="3372474" cy="1021556"/>
            </a:xfrm>
            <a:prstGeom prst="roundRect">
              <a:avLst/>
            </a:prstGeom>
            <a:ln>
              <a:solidFill>
                <a:srgbClr val="00378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782"/>
                </a:buClr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7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Communications</a:t>
              </a:r>
              <a:r>
                <a:rPr kumimoji="0" lang="en-I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7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Easy </a:t>
              </a: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7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to access information: </a:t>
              </a:r>
              <a:r>
                <a:rPr kumimoji="0" lang="en-I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7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Eco-Eye/Planning </a:t>
              </a: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7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Library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0373" y="4820695"/>
              <a:ext cx="2095384" cy="1454302"/>
            </a:xfrm>
            <a:prstGeom prst="rect">
              <a:avLst/>
            </a:prstGeom>
            <a:ln w="19050">
              <a:solidFill>
                <a:srgbClr val="003782"/>
              </a:solidFill>
            </a:ln>
          </p:spPr>
        </p:pic>
      </p:grpSp>
      <p:grpSp>
        <p:nvGrpSpPr>
          <p:cNvPr id="2" name="Group 1"/>
          <p:cNvGrpSpPr/>
          <p:nvPr/>
        </p:nvGrpSpPr>
        <p:grpSpPr>
          <a:xfrm>
            <a:off x="369990" y="3734309"/>
            <a:ext cx="3239589" cy="2649238"/>
            <a:chOff x="369990" y="3734309"/>
            <a:chExt cx="3239589" cy="2649238"/>
          </a:xfrm>
        </p:grpSpPr>
        <p:sp>
          <p:nvSpPr>
            <p:cNvPr id="5" name="Rounded Rectangle 4"/>
            <p:cNvSpPr/>
            <p:nvPr/>
          </p:nvSpPr>
          <p:spPr>
            <a:xfrm>
              <a:off x="369990" y="3734309"/>
              <a:ext cx="3239589" cy="1021556"/>
            </a:xfrm>
            <a:prstGeom prst="roundRect">
              <a:avLst/>
            </a:prstGeom>
            <a:ln>
              <a:solidFill>
                <a:srgbClr val="00378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782"/>
                </a:buClr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7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Research</a:t>
              </a: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7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  <a:r>
                <a:rPr kumimoji="0" lang="en-I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7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I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7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Use our networks to learn from others at EU+ levels 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721" y="4916615"/>
              <a:ext cx="1905106" cy="1466932"/>
            </a:xfrm>
            <a:prstGeom prst="rect">
              <a:avLst/>
            </a:prstGeom>
            <a:ln w="19050">
              <a:solidFill>
                <a:srgbClr val="00378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01560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7" grpId="0" animBg="1"/>
      <p:bldP spid="11" grpId="0" animBg="1"/>
      <p:bldP spid="12" grpId="0" animBg="1"/>
      <p:bldP spid="14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58859" y="626853"/>
            <a:ext cx="6646680" cy="671655"/>
          </a:xfrm>
        </p:spPr>
        <p:txBody>
          <a:bodyPr>
            <a:normAutofit fontScale="90000"/>
          </a:bodyPr>
          <a:lstStyle/>
          <a:p>
            <a:r>
              <a:rPr lang="en-IE" b="1" dirty="0">
                <a:solidFill>
                  <a:srgbClr val="003782"/>
                </a:solidFill>
              </a:rPr>
              <a:t>Reviews of Planning Authorities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2490359" y="1298508"/>
            <a:ext cx="70440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OPR can,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any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time, or at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request of the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Minister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on foot of a complaint, review systems and procedures used by all planning authorities, including An Bord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Pleanála (S31AS/AT/AU)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37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6443" y="5149536"/>
            <a:ext cx="98360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Methodology: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Pilot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ethodology for conducting reviews - published in May 2020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37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4607" y="3973328"/>
            <a:ext cx="109139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Programme: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in H2 2020, 4 in 2021,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building to a programme whereby every planning authority is reviewed on a 6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year+cycle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37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0" y="152367"/>
            <a:ext cx="2171660" cy="1874841"/>
          </a:xfrm>
          <a:prstGeom prst="ellipse">
            <a:avLst/>
          </a:prstGeom>
          <a:ln w="19050" cap="rnd">
            <a:solidFill>
              <a:srgbClr val="00378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489835" y="2733443"/>
            <a:ext cx="104345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Strategy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Proactive rather than Reactive (complaints) approach - demonstrating broad functioning of PA’s and compare/contrast LA’s across sector + learnings…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37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80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616" y="370556"/>
            <a:ext cx="8904158" cy="686492"/>
          </a:xfrm>
        </p:spPr>
        <p:txBody>
          <a:bodyPr>
            <a:normAutofit/>
          </a:bodyPr>
          <a:lstStyle/>
          <a:p>
            <a:r>
              <a:rPr lang="en-IE" sz="3200" b="1" dirty="0" smtClean="0">
                <a:solidFill>
                  <a:srgbClr val="003782"/>
                </a:solidFill>
              </a:rPr>
              <a:t>Assessment of Statutory</a:t>
            </a:r>
            <a:r>
              <a:rPr lang="en-IE" sz="3200" b="1" dirty="0" smtClean="0">
                <a:solidFill>
                  <a:srgbClr val="003782"/>
                </a:solidFill>
              </a:rPr>
              <a:t> Plans</a:t>
            </a:r>
            <a:endParaRPr lang="en-IE" sz="3200" b="1" dirty="0">
              <a:solidFill>
                <a:srgbClr val="00378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3909" y="2995751"/>
            <a:ext cx="9097643" cy="3579222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endParaRPr lang="en-IE" sz="1800" b="1" dirty="0" smtClean="0">
              <a:solidFill>
                <a:schemeClr val="tx1"/>
              </a:solidFill>
            </a:endParaRPr>
          </a:p>
          <a:p>
            <a:pPr lvl="1">
              <a:buClr>
                <a:srgbClr val="00A3DB"/>
              </a:buClr>
              <a:buFont typeface="Wingdings 3" panose="05040102010807070707" pitchFamily="18" charset="2"/>
              <a:buChar char=""/>
            </a:pPr>
            <a:r>
              <a:rPr lang="en-IE" sz="1800" dirty="0" smtClean="0">
                <a:solidFill>
                  <a:srgbClr val="003782"/>
                </a:solidFill>
              </a:rPr>
              <a:t>Requirements of Section 10 P&amp;D Act (mandatory and discretionary objectives)</a:t>
            </a:r>
          </a:p>
          <a:p>
            <a:pPr lvl="1">
              <a:buClr>
                <a:srgbClr val="00A3DB"/>
              </a:buClr>
              <a:buFont typeface="Wingdings 3" panose="05040102010807070707" pitchFamily="18" charset="2"/>
              <a:buChar char=""/>
            </a:pPr>
            <a:r>
              <a:rPr lang="en-IE" sz="1800" dirty="0" smtClean="0">
                <a:solidFill>
                  <a:srgbClr val="003782"/>
                </a:solidFill>
              </a:rPr>
              <a:t>Particularly – section 10(2)(n) in relation to Climate Change</a:t>
            </a:r>
          </a:p>
          <a:p>
            <a:pPr lvl="1">
              <a:buClr>
                <a:srgbClr val="00A3DB"/>
              </a:buClr>
              <a:buFont typeface="Wingdings 3" panose="05040102010807070707" pitchFamily="18" charset="2"/>
              <a:buChar char=""/>
            </a:pPr>
            <a:r>
              <a:rPr lang="en-IE" sz="1800" dirty="0" smtClean="0">
                <a:solidFill>
                  <a:srgbClr val="003782"/>
                </a:solidFill>
              </a:rPr>
              <a:t>Consistency between the plan and the National Planning Framework </a:t>
            </a:r>
            <a:r>
              <a:rPr lang="en-IE" sz="1800" dirty="0">
                <a:solidFill>
                  <a:srgbClr val="003782"/>
                </a:solidFill>
              </a:rPr>
              <a:t>-</a:t>
            </a:r>
            <a:r>
              <a:rPr lang="en-IE" sz="1800" dirty="0" smtClean="0">
                <a:solidFill>
                  <a:srgbClr val="003782"/>
                </a:solidFill>
              </a:rPr>
              <a:t> Regional Spatial and Economic Strategies (RSES)</a:t>
            </a:r>
          </a:p>
          <a:p>
            <a:pPr lvl="1">
              <a:buClr>
                <a:srgbClr val="00A3DB"/>
              </a:buClr>
              <a:buFont typeface="Wingdings 3" panose="05040102010807070707" pitchFamily="18" charset="2"/>
              <a:buChar char=""/>
            </a:pPr>
            <a:r>
              <a:rPr lang="en-IE" sz="1800" dirty="0" smtClean="0">
                <a:solidFill>
                  <a:srgbClr val="003782"/>
                </a:solidFill>
              </a:rPr>
              <a:t>Minister (DHPLG) Guidelines – particularly Specific Planning Policy Requirements…e.g. Wind Energy Guidelines under Section 28 Planning Act</a:t>
            </a:r>
          </a:p>
          <a:p>
            <a:pPr lvl="1">
              <a:buClr>
                <a:srgbClr val="00A3DB"/>
              </a:buClr>
              <a:buFont typeface="Wingdings 3" panose="05040102010807070707" pitchFamily="18" charset="2"/>
              <a:buChar char=""/>
            </a:pPr>
            <a:r>
              <a:rPr lang="en-IE" sz="1800" dirty="0" smtClean="0">
                <a:solidFill>
                  <a:srgbClr val="003782"/>
                </a:solidFill>
              </a:rPr>
              <a:t>Minister (DHPLG) Policy Directives (Section 29 Planning Act)</a:t>
            </a:r>
          </a:p>
          <a:p>
            <a:pPr lvl="1">
              <a:buClr>
                <a:srgbClr val="00A3DB"/>
              </a:buClr>
              <a:buFont typeface="Wingdings 3" panose="05040102010807070707" pitchFamily="18" charset="2"/>
              <a:buChar char=""/>
            </a:pPr>
            <a:r>
              <a:rPr lang="en-IE" sz="1800" dirty="0" smtClean="0">
                <a:solidFill>
                  <a:srgbClr val="003782"/>
                </a:solidFill>
              </a:rPr>
              <a:t>Any legislative and policy matters the Minister may communicate to the Office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83" y="393070"/>
            <a:ext cx="2147337" cy="1142937"/>
          </a:xfrm>
          <a:prstGeom prst="ellipse">
            <a:avLst/>
          </a:prstGeom>
          <a:ln w="19050" cap="rnd">
            <a:solidFill>
              <a:srgbClr val="00378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499360" y="1351341"/>
            <a:ext cx="73413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1" dirty="0">
                <a:solidFill>
                  <a:srgbClr val="003782"/>
                </a:solidFill>
              </a:rPr>
              <a:t>S31AM(2) Planning and Development Act 2000 (as </a:t>
            </a:r>
            <a:r>
              <a:rPr lang="en-IE" b="1" dirty="0" smtClean="0">
                <a:solidFill>
                  <a:srgbClr val="003782"/>
                </a:solidFill>
              </a:rPr>
              <a:t>amended)</a:t>
            </a:r>
            <a:endParaRPr lang="en-IE" dirty="0"/>
          </a:p>
        </p:txBody>
      </p:sp>
      <p:sp>
        <p:nvSpPr>
          <p:cNvPr id="7" name="Down Arrow Callout 6"/>
          <p:cNvSpPr/>
          <p:nvPr/>
        </p:nvSpPr>
        <p:spPr>
          <a:xfrm>
            <a:off x="2499360" y="1948908"/>
            <a:ext cx="6104709" cy="1231509"/>
          </a:xfrm>
          <a:prstGeom prst="downArrowCallout">
            <a:avLst/>
          </a:prstGeom>
          <a:solidFill>
            <a:srgbClr val="00A3DB"/>
          </a:solidFill>
          <a:ln>
            <a:solidFill>
              <a:srgbClr val="00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680062" y="2032613"/>
            <a:ext cx="5525589" cy="646331"/>
          </a:xfrm>
          <a:prstGeom prst="rect">
            <a:avLst/>
          </a:prstGeom>
          <a:solidFill>
            <a:srgbClr val="00A3DB"/>
          </a:solidFill>
        </p:spPr>
        <p:txBody>
          <a:bodyPr wrap="square">
            <a:spAutoFit/>
          </a:bodyPr>
          <a:lstStyle/>
          <a:p>
            <a:pPr algn="ctr"/>
            <a:r>
              <a:rPr lang="en-IE" dirty="0">
                <a:solidFill>
                  <a:schemeClr val="bg1"/>
                </a:solidFill>
              </a:rPr>
              <a:t>OPR must address legislative and policy matters relating to development plans:</a:t>
            </a:r>
          </a:p>
        </p:txBody>
      </p:sp>
    </p:spTree>
    <p:extLst>
      <p:ext uri="{BB962C8B-B14F-4D97-AF65-F5344CB8AC3E}">
        <p14:creationId xmlns:p14="http://schemas.microsoft.com/office/powerpoint/2010/main" val="374343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686" y="1451850"/>
            <a:ext cx="7894467" cy="526297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65224" y="370556"/>
            <a:ext cx="8904158" cy="6864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IE" sz="3200" b="1" dirty="0" smtClean="0">
                <a:solidFill>
                  <a:srgbClr val="003782"/>
                </a:solidFill>
              </a:rPr>
              <a:t>Interactive Tracker Live</a:t>
            </a:r>
            <a:endParaRPr lang="en-IE" sz="3200" b="1" dirty="0">
              <a:solidFill>
                <a:srgbClr val="003782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8888" y="1335579"/>
            <a:ext cx="3053542" cy="488788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A3DB"/>
              </a:buClr>
              <a:buFont typeface="Wingdings 3" panose="05040102010807070707" pitchFamily="18" charset="2"/>
              <a:buChar char=""/>
            </a:pPr>
            <a:r>
              <a:rPr lang="en-IE" sz="1800" dirty="0" smtClean="0">
                <a:solidFill>
                  <a:srgbClr val="003782"/>
                </a:solidFill>
                <a:hlinkClick r:id="rId3"/>
              </a:rPr>
              <a:t>www.opr.ie</a:t>
            </a:r>
            <a:endParaRPr lang="en-IE" sz="1800" dirty="0" smtClean="0">
              <a:solidFill>
                <a:srgbClr val="003782"/>
              </a:solidFill>
            </a:endParaRPr>
          </a:p>
          <a:p>
            <a:pPr lvl="1">
              <a:buClr>
                <a:srgbClr val="00A3DB"/>
              </a:buClr>
              <a:buFont typeface="Wingdings 3" panose="05040102010807070707" pitchFamily="18" charset="2"/>
              <a:buChar char=""/>
            </a:pPr>
            <a:r>
              <a:rPr lang="en-IE" sz="1800" dirty="0" smtClean="0">
                <a:solidFill>
                  <a:srgbClr val="003782"/>
                </a:solidFill>
              </a:rPr>
              <a:t>Live info on plan reviews</a:t>
            </a:r>
          </a:p>
          <a:p>
            <a:pPr lvl="1">
              <a:buClr>
                <a:srgbClr val="00A3DB"/>
              </a:buClr>
              <a:buFont typeface="Wingdings 3" panose="05040102010807070707" pitchFamily="18" charset="2"/>
              <a:buChar char=""/>
            </a:pPr>
            <a:r>
              <a:rPr lang="en-IE" sz="1800" dirty="0" smtClean="0">
                <a:solidFill>
                  <a:srgbClr val="003782"/>
                </a:solidFill>
              </a:rPr>
              <a:t>Access to OPR observations and recommendations</a:t>
            </a:r>
          </a:p>
          <a:p>
            <a:pPr lvl="1">
              <a:buClr>
                <a:srgbClr val="00A3DB"/>
              </a:buClr>
              <a:buFont typeface="Wingdings 3" panose="05040102010807070707" pitchFamily="18" charset="2"/>
              <a:buChar char=""/>
            </a:pPr>
            <a:r>
              <a:rPr lang="en-IE" sz="1800" dirty="0" smtClean="0">
                <a:solidFill>
                  <a:srgbClr val="003782"/>
                </a:solidFill>
              </a:rPr>
              <a:t>Plan timeline/calendar tracker in development </a:t>
            </a:r>
            <a:endParaRPr lang="en-IE" sz="1800" dirty="0" smtClean="0">
              <a:solidFill>
                <a:srgbClr val="003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02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1215056" y="95883"/>
            <a:ext cx="8596668" cy="671655"/>
          </a:xfrm>
        </p:spPr>
        <p:txBody>
          <a:bodyPr>
            <a:normAutofit/>
          </a:bodyPr>
          <a:lstStyle/>
          <a:p>
            <a:pPr algn="ctr"/>
            <a:r>
              <a:rPr lang="en-IE" sz="3200" b="1" dirty="0" smtClean="0">
                <a:solidFill>
                  <a:srgbClr val="003782"/>
                </a:solidFill>
              </a:rPr>
              <a:t>Climate and Assessment of Statutory Plans</a:t>
            </a:r>
            <a:endParaRPr lang="en-IE" sz="3200" b="1" dirty="0">
              <a:solidFill>
                <a:srgbClr val="003782"/>
              </a:solidFill>
            </a:endParaRPr>
          </a:p>
        </p:txBody>
      </p:sp>
      <p:graphicFrame>
        <p:nvGraphicFramePr>
          <p:cNvPr id="25" name="Diagram 24"/>
          <p:cNvGraphicFramePr/>
          <p:nvPr>
            <p:extLst/>
          </p:nvPr>
        </p:nvGraphicFramePr>
        <p:xfrm>
          <a:off x="60960" y="838870"/>
          <a:ext cx="4522583" cy="2320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0" name="Group 49"/>
          <p:cNvGrpSpPr/>
          <p:nvPr/>
        </p:nvGrpSpPr>
        <p:grpSpPr>
          <a:xfrm>
            <a:off x="5513390" y="1327586"/>
            <a:ext cx="4896911" cy="1801761"/>
            <a:chOff x="5406122" y="1182535"/>
            <a:chExt cx="4896911" cy="1801761"/>
          </a:xfrm>
        </p:grpSpPr>
        <p:sp>
          <p:nvSpPr>
            <p:cNvPr id="37" name="Freeform 36"/>
            <p:cNvSpPr/>
            <p:nvPr/>
          </p:nvSpPr>
          <p:spPr>
            <a:xfrm>
              <a:off x="6139874" y="1722450"/>
              <a:ext cx="4163159" cy="1261846"/>
            </a:xfrm>
            <a:custGeom>
              <a:avLst/>
              <a:gdLst>
                <a:gd name="connsiteX0" fmla="*/ 0 w 3645299"/>
                <a:gd name="connsiteY0" fmla="*/ 187891 h 1127325"/>
                <a:gd name="connsiteX1" fmla="*/ 187891 w 3645299"/>
                <a:gd name="connsiteY1" fmla="*/ 0 h 1127325"/>
                <a:gd name="connsiteX2" fmla="*/ 3457408 w 3645299"/>
                <a:gd name="connsiteY2" fmla="*/ 0 h 1127325"/>
                <a:gd name="connsiteX3" fmla="*/ 3645299 w 3645299"/>
                <a:gd name="connsiteY3" fmla="*/ 187891 h 1127325"/>
                <a:gd name="connsiteX4" fmla="*/ 3645299 w 3645299"/>
                <a:gd name="connsiteY4" fmla="*/ 939434 h 1127325"/>
                <a:gd name="connsiteX5" fmla="*/ 3457408 w 3645299"/>
                <a:gd name="connsiteY5" fmla="*/ 1127325 h 1127325"/>
                <a:gd name="connsiteX6" fmla="*/ 187891 w 3645299"/>
                <a:gd name="connsiteY6" fmla="*/ 1127325 h 1127325"/>
                <a:gd name="connsiteX7" fmla="*/ 0 w 3645299"/>
                <a:gd name="connsiteY7" fmla="*/ 939434 h 1127325"/>
                <a:gd name="connsiteX8" fmla="*/ 0 w 3645299"/>
                <a:gd name="connsiteY8" fmla="*/ 187891 h 112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45299" h="1127325">
                  <a:moveTo>
                    <a:pt x="0" y="187891"/>
                  </a:moveTo>
                  <a:cubicBezTo>
                    <a:pt x="0" y="84122"/>
                    <a:pt x="84122" y="0"/>
                    <a:pt x="187891" y="0"/>
                  </a:cubicBezTo>
                  <a:lnTo>
                    <a:pt x="3457408" y="0"/>
                  </a:lnTo>
                  <a:cubicBezTo>
                    <a:pt x="3561177" y="0"/>
                    <a:pt x="3645299" y="84122"/>
                    <a:pt x="3645299" y="187891"/>
                  </a:cubicBezTo>
                  <a:lnTo>
                    <a:pt x="3645299" y="939434"/>
                  </a:lnTo>
                  <a:cubicBezTo>
                    <a:pt x="3645299" y="1043203"/>
                    <a:pt x="3561177" y="1127325"/>
                    <a:pt x="3457408" y="1127325"/>
                  </a:cubicBezTo>
                  <a:lnTo>
                    <a:pt x="187891" y="1127325"/>
                  </a:lnTo>
                  <a:cubicBezTo>
                    <a:pt x="84122" y="1127325"/>
                    <a:pt x="0" y="1043203"/>
                    <a:pt x="0" y="939434"/>
                  </a:cubicBezTo>
                  <a:lnTo>
                    <a:pt x="0" y="18789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378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5016" tIns="115991" rIns="115991" bIns="115991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400" dirty="0">
                  <a:solidFill>
                    <a:srgbClr val="003782"/>
                  </a:solidFill>
                </a:rPr>
                <a:t>Move away from objectives depending on car based mobility solutions and/or that are unlikely to be accessed </a:t>
              </a:r>
              <a:r>
                <a:rPr lang="en-IE" sz="1400" u="sng" dirty="0">
                  <a:solidFill>
                    <a:srgbClr val="003782"/>
                  </a:solidFill>
                </a:rPr>
                <a:t>primarily</a:t>
              </a:r>
              <a:r>
                <a:rPr lang="en-IE" sz="1400" dirty="0">
                  <a:solidFill>
                    <a:srgbClr val="003782"/>
                  </a:solidFill>
                </a:rPr>
                <a:t> by sustainable travel modes…(calculating CO2 reductions</a:t>
              </a:r>
              <a:r>
                <a:rPr lang="en-IE" sz="1400" dirty="0" smtClean="0">
                  <a:solidFill>
                    <a:srgbClr val="003782"/>
                  </a:solidFill>
                </a:rPr>
                <a:t>)</a:t>
              </a:r>
              <a:endParaRPr lang="en-IE" sz="1400" dirty="0">
                <a:solidFill>
                  <a:srgbClr val="003782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406122" y="1182535"/>
              <a:ext cx="1203684" cy="1192656"/>
            </a:xfrm>
            <a:prstGeom prst="ellipse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000" r="-4000"/>
              </a:stretch>
            </a:blipFill>
            <a:ln>
              <a:solidFill>
                <a:srgbClr val="00378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3" name="Group 32"/>
          <p:cNvGrpSpPr/>
          <p:nvPr/>
        </p:nvGrpSpPr>
        <p:grpSpPr>
          <a:xfrm>
            <a:off x="139013" y="3622727"/>
            <a:ext cx="4679255" cy="1724568"/>
            <a:chOff x="226853" y="3506835"/>
            <a:chExt cx="4679255" cy="1724568"/>
          </a:xfrm>
        </p:grpSpPr>
        <p:sp>
          <p:nvSpPr>
            <p:cNvPr id="34" name="Freeform 33"/>
            <p:cNvSpPr/>
            <p:nvPr/>
          </p:nvSpPr>
          <p:spPr>
            <a:xfrm>
              <a:off x="980540" y="3899374"/>
              <a:ext cx="3925568" cy="1332029"/>
            </a:xfrm>
            <a:custGeom>
              <a:avLst/>
              <a:gdLst>
                <a:gd name="connsiteX0" fmla="*/ 0 w 3744342"/>
                <a:gd name="connsiteY0" fmla="*/ 192996 h 1157954"/>
                <a:gd name="connsiteX1" fmla="*/ 192996 w 3744342"/>
                <a:gd name="connsiteY1" fmla="*/ 0 h 1157954"/>
                <a:gd name="connsiteX2" fmla="*/ 3551346 w 3744342"/>
                <a:gd name="connsiteY2" fmla="*/ 0 h 1157954"/>
                <a:gd name="connsiteX3" fmla="*/ 3744342 w 3744342"/>
                <a:gd name="connsiteY3" fmla="*/ 192996 h 1157954"/>
                <a:gd name="connsiteX4" fmla="*/ 3744342 w 3744342"/>
                <a:gd name="connsiteY4" fmla="*/ 964958 h 1157954"/>
                <a:gd name="connsiteX5" fmla="*/ 3551346 w 3744342"/>
                <a:gd name="connsiteY5" fmla="*/ 1157954 h 1157954"/>
                <a:gd name="connsiteX6" fmla="*/ 192996 w 3744342"/>
                <a:gd name="connsiteY6" fmla="*/ 1157954 h 1157954"/>
                <a:gd name="connsiteX7" fmla="*/ 0 w 3744342"/>
                <a:gd name="connsiteY7" fmla="*/ 964958 h 1157954"/>
                <a:gd name="connsiteX8" fmla="*/ 0 w 3744342"/>
                <a:gd name="connsiteY8" fmla="*/ 192996 h 115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44342" h="1157954">
                  <a:moveTo>
                    <a:pt x="0" y="192996"/>
                  </a:moveTo>
                  <a:cubicBezTo>
                    <a:pt x="0" y="86407"/>
                    <a:pt x="86407" y="0"/>
                    <a:pt x="192996" y="0"/>
                  </a:cubicBezTo>
                  <a:lnTo>
                    <a:pt x="3551346" y="0"/>
                  </a:lnTo>
                  <a:cubicBezTo>
                    <a:pt x="3657935" y="0"/>
                    <a:pt x="3744342" y="86407"/>
                    <a:pt x="3744342" y="192996"/>
                  </a:cubicBezTo>
                  <a:lnTo>
                    <a:pt x="3744342" y="964958"/>
                  </a:lnTo>
                  <a:cubicBezTo>
                    <a:pt x="3744342" y="1071547"/>
                    <a:pt x="3657935" y="1157954"/>
                    <a:pt x="3551346" y="1157954"/>
                  </a:cubicBezTo>
                  <a:lnTo>
                    <a:pt x="192996" y="1157954"/>
                  </a:lnTo>
                  <a:cubicBezTo>
                    <a:pt x="86407" y="1157954"/>
                    <a:pt x="0" y="1071547"/>
                    <a:pt x="0" y="964958"/>
                  </a:cubicBezTo>
                  <a:lnTo>
                    <a:pt x="0" y="19299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378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4716" tIns="109867" rIns="109867" bIns="109867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400" kern="1200" dirty="0" smtClean="0">
                  <a:solidFill>
                    <a:srgbClr val="003782"/>
                  </a:solidFill>
                </a:rPr>
                <a:t>Identify where/how renewable energy solutions can be rolled out in line with wider environmental considerations to go from 30% to 70% renewables…(analyse the potential</a:t>
              </a:r>
              <a:r>
                <a:rPr lang="en-IE" sz="1400" kern="1200" dirty="0" smtClean="0">
                  <a:solidFill>
                    <a:schemeClr val="tx1"/>
                  </a:solidFill>
                </a:rPr>
                <a:t>)</a:t>
              </a:r>
              <a:endParaRPr lang="en-US" sz="1400" kern="1200" dirty="0">
                <a:solidFill>
                  <a:srgbClr val="003782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226853" y="3506835"/>
              <a:ext cx="1149856" cy="1079577"/>
            </a:xfrm>
            <a:prstGeom prst="ellipse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4000" r="-54000"/>
              </a:stretch>
            </a:blipFill>
            <a:ln>
              <a:solidFill>
                <a:srgbClr val="00378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aphicFrame>
        <p:nvGraphicFramePr>
          <p:cNvPr id="31" name="Diagram 30"/>
          <p:cNvGraphicFramePr/>
          <p:nvPr>
            <p:extLst/>
          </p:nvPr>
        </p:nvGraphicFramePr>
        <p:xfrm>
          <a:off x="5607784" y="3299768"/>
          <a:ext cx="4522583" cy="1848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44" name="Group 43"/>
          <p:cNvGrpSpPr/>
          <p:nvPr/>
        </p:nvGrpSpPr>
        <p:grpSpPr>
          <a:xfrm>
            <a:off x="5965775" y="3622727"/>
            <a:ext cx="4444526" cy="1767059"/>
            <a:chOff x="5408186" y="3380831"/>
            <a:chExt cx="4444526" cy="1767059"/>
          </a:xfrm>
        </p:grpSpPr>
        <p:sp>
          <p:nvSpPr>
            <p:cNvPr id="45" name="Freeform 44"/>
            <p:cNvSpPr/>
            <p:nvPr/>
          </p:nvSpPr>
          <p:spPr>
            <a:xfrm>
              <a:off x="6108370" y="3989936"/>
              <a:ext cx="3744342" cy="1157954"/>
            </a:xfrm>
            <a:custGeom>
              <a:avLst/>
              <a:gdLst>
                <a:gd name="connsiteX0" fmla="*/ 0 w 3744342"/>
                <a:gd name="connsiteY0" fmla="*/ 192996 h 1157954"/>
                <a:gd name="connsiteX1" fmla="*/ 192996 w 3744342"/>
                <a:gd name="connsiteY1" fmla="*/ 0 h 1157954"/>
                <a:gd name="connsiteX2" fmla="*/ 3551346 w 3744342"/>
                <a:gd name="connsiteY2" fmla="*/ 0 h 1157954"/>
                <a:gd name="connsiteX3" fmla="*/ 3744342 w 3744342"/>
                <a:gd name="connsiteY3" fmla="*/ 192996 h 1157954"/>
                <a:gd name="connsiteX4" fmla="*/ 3744342 w 3744342"/>
                <a:gd name="connsiteY4" fmla="*/ 964958 h 1157954"/>
                <a:gd name="connsiteX5" fmla="*/ 3551346 w 3744342"/>
                <a:gd name="connsiteY5" fmla="*/ 1157954 h 1157954"/>
                <a:gd name="connsiteX6" fmla="*/ 192996 w 3744342"/>
                <a:gd name="connsiteY6" fmla="*/ 1157954 h 1157954"/>
                <a:gd name="connsiteX7" fmla="*/ 0 w 3744342"/>
                <a:gd name="connsiteY7" fmla="*/ 964958 h 1157954"/>
                <a:gd name="connsiteX8" fmla="*/ 0 w 3744342"/>
                <a:gd name="connsiteY8" fmla="*/ 192996 h 115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44342" h="1157954">
                  <a:moveTo>
                    <a:pt x="0" y="192996"/>
                  </a:moveTo>
                  <a:cubicBezTo>
                    <a:pt x="0" y="86407"/>
                    <a:pt x="86407" y="0"/>
                    <a:pt x="192996" y="0"/>
                  </a:cubicBezTo>
                  <a:lnTo>
                    <a:pt x="3551346" y="0"/>
                  </a:lnTo>
                  <a:cubicBezTo>
                    <a:pt x="3657935" y="0"/>
                    <a:pt x="3744342" y="86407"/>
                    <a:pt x="3744342" y="192996"/>
                  </a:cubicBezTo>
                  <a:lnTo>
                    <a:pt x="3744342" y="964958"/>
                  </a:lnTo>
                  <a:cubicBezTo>
                    <a:pt x="3744342" y="1071547"/>
                    <a:pt x="3657935" y="1157954"/>
                    <a:pt x="3551346" y="1157954"/>
                  </a:cubicBezTo>
                  <a:lnTo>
                    <a:pt x="192996" y="1157954"/>
                  </a:lnTo>
                  <a:cubicBezTo>
                    <a:pt x="86407" y="1157954"/>
                    <a:pt x="0" y="1071547"/>
                    <a:pt x="0" y="964958"/>
                  </a:cubicBezTo>
                  <a:lnTo>
                    <a:pt x="0" y="19299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378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4716" tIns="109867" rIns="109867" bIns="109867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E" sz="1400" kern="1200" dirty="0" smtClean="0">
                  <a:solidFill>
                    <a:srgbClr val="003782"/>
                  </a:solidFill>
                </a:rPr>
                <a:t>Consider the potential for plans designating specific areas as carbon sinks – peatlands – forestry</a:t>
              </a:r>
              <a:endParaRPr lang="en-US" sz="1400" kern="1200" dirty="0">
                <a:solidFill>
                  <a:srgbClr val="003782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5408186" y="3380831"/>
              <a:ext cx="1253631" cy="1219875"/>
            </a:xfrm>
            <a:prstGeom prst="ellipse">
              <a:avLst/>
            </a:prstGeom>
            <a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15000" r="-115000"/>
              </a:stretch>
            </a:blipFill>
            <a:ln>
              <a:solidFill>
                <a:srgbClr val="00378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40" name="Freeform 39"/>
          <p:cNvSpPr/>
          <p:nvPr/>
        </p:nvSpPr>
        <p:spPr>
          <a:xfrm>
            <a:off x="3575241" y="5720828"/>
            <a:ext cx="4753480" cy="839476"/>
          </a:xfrm>
          <a:custGeom>
            <a:avLst/>
            <a:gdLst>
              <a:gd name="connsiteX0" fmla="*/ 0 w 3744342"/>
              <a:gd name="connsiteY0" fmla="*/ 192996 h 1157954"/>
              <a:gd name="connsiteX1" fmla="*/ 192996 w 3744342"/>
              <a:gd name="connsiteY1" fmla="*/ 0 h 1157954"/>
              <a:gd name="connsiteX2" fmla="*/ 3551346 w 3744342"/>
              <a:gd name="connsiteY2" fmla="*/ 0 h 1157954"/>
              <a:gd name="connsiteX3" fmla="*/ 3744342 w 3744342"/>
              <a:gd name="connsiteY3" fmla="*/ 192996 h 1157954"/>
              <a:gd name="connsiteX4" fmla="*/ 3744342 w 3744342"/>
              <a:gd name="connsiteY4" fmla="*/ 964958 h 1157954"/>
              <a:gd name="connsiteX5" fmla="*/ 3551346 w 3744342"/>
              <a:gd name="connsiteY5" fmla="*/ 1157954 h 1157954"/>
              <a:gd name="connsiteX6" fmla="*/ 192996 w 3744342"/>
              <a:gd name="connsiteY6" fmla="*/ 1157954 h 1157954"/>
              <a:gd name="connsiteX7" fmla="*/ 0 w 3744342"/>
              <a:gd name="connsiteY7" fmla="*/ 964958 h 1157954"/>
              <a:gd name="connsiteX8" fmla="*/ 0 w 3744342"/>
              <a:gd name="connsiteY8" fmla="*/ 192996 h 115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44342" h="1157954">
                <a:moveTo>
                  <a:pt x="0" y="192996"/>
                </a:moveTo>
                <a:cubicBezTo>
                  <a:pt x="0" y="86407"/>
                  <a:pt x="86407" y="0"/>
                  <a:pt x="192996" y="0"/>
                </a:cubicBezTo>
                <a:lnTo>
                  <a:pt x="3551346" y="0"/>
                </a:lnTo>
                <a:cubicBezTo>
                  <a:pt x="3657935" y="0"/>
                  <a:pt x="3744342" y="86407"/>
                  <a:pt x="3744342" y="192996"/>
                </a:cubicBezTo>
                <a:lnTo>
                  <a:pt x="3744342" y="964958"/>
                </a:lnTo>
                <a:cubicBezTo>
                  <a:pt x="3744342" y="1071547"/>
                  <a:pt x="3657935" y="1157954"/>
                  <a:pt x="3551346" y="1157954"/>
                </a:cubicBezTo>
                <a:lnTo>
                  <a:pt x="192996" y="1157954"/>
                </a:lnTo>
                <a:cubicBezTo>
                  <a:pt x="86407" y="1157954"/>
                  <a:pt x="0" y="1071547"/>
                  <a:pt x="0" y="964958"/>
                </a:cubicBezTo>
                <a:lnTo>
                  <a:pt x="0" y="192996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378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4716" tIns="109867" rIns="109867" bIns="109867" numCol="1" spcCol="1270" anchor="ctr" anchorCtr="0">
            <a:no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IE" sz="1400" dirty="0" smtClean="0">
              <a:solidFill>
                <a:srgbClr val="003782"/>
              </a:solidFill>
            </a:endParaRPr>
          </a:p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E" sz="1400" dirty="0" smtClean="0">
                <a:solidFill>
                  <a:srgbClr val="003782"/>
                </a:solidFill>
              </a:rPr>
              <a:t>Increase </a:t>
            </a:r>
            <a:r>
              <a:rPr lang="en-IE" sz="1400" dirty="0">
                <a:solidFill>
                  <a:srgbClr val="003782"/>
                </a:solidFill>
              </a:rPr>
              <a:t>resilience of existing built-up areas and key infrastructure by stress-testing to extreme weather events…(flood/storm resilience</a:t>
            </a:r>
            <a:r>
              <a:rPr lang="en-IE" sz="1400" b="1" dirty="0">
                <a:solidFill>
                  <a:srgbClr val="003782"/>
                </a:solidFill>
              </a:rPr>
              <a:t>) </a:t>
            </a:r>
          </a:p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 dirty="0">
              <a:solidFill>
                <a:srgbClr val="003782"/>
              </a:solidFill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62" y="5584241"/>
            <a:ext cx="1167757" cy="1112649"/>
          </a:xfrm>
          <a:prstGeom prst="ellipse">
            <a:avLst/>
          </a:prstGeom>
          <a:ln w="19050" cap="rnd">
            <a:solidFill>
              <a:srgbClr val="00378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1" name="Title 3"/>
          <p:cNvSpPr txBox="1">
            <a:spLocks/>
          </p:cNvSpPr>
          <p:nvPr/>
        </p:nvSpPr>
        <p:spPr>
          <a:xfrm>
            <a:off x="1169260" y="602131"/>
            <a:ext cx="8596668" cy="6716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IE" sz="3200" b="1" dirty="0">
              <a:solidFill>
                <a:srgbClr val="003782"/>
              </a:solidFill>
            </a:endParaRPr>
          </a:p>
        </p:txBody>
      </p:sp>
      <p:sp>
        <p:nvSpPr>
          <p:cNvPr id="53" name="Title 3"/>
          <p:cNvSpPr txBox="1">
            <a:spLocks/>
          </p:cNvSpPr>
          <p:nvPr/>
        </p:nvSpPr>
        <p:spPr>
          <a:xfrm>
            <a:off x="1375954" y="663082"/>
            <a:ext cx="8110945" cy="6716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IE" sz="1900" dirty="0">
                <a:solidFill>
                  <a:srgbClr val="003782"/>
                </a:solidFill>
              </a:rPr>
              <a:t>OPR statutory assessments of plans will focus on practical </a:t>
            </a:r>
            <a:endParaRPr lang="en-IE" sz="1900" dirty="0" smtClean="0">
              <a:solidFill>
                <a:srgbClr val="003782"/>
              </a:solidFill>
            </a:endParaRPr>
          </a:p>
          <a:p>
            <a:pPr algn="ctr"/>
            <a:r>
              <a:rPr lang="en-IE" sz="1900" dirty="0" smtClean="0">
                <a:solidFill>
                  <a:srgbClr val="003782"/>
                </a:solidFill>
              </a:rPr>
              <a:t>actions </a:t>
            </a:r>
            <a:r>
              <a:rPr lang="en-IE" sz="1900" dirty="0">
                <a:solidFill>
                  <a:srgbClr val="003782"/>
                </a:solidFill>
              </a:rPr>
              <a:t>on </a:t>
            </a:r>
            <a:r>
              <a:rPr lang="en-IE" sz="1900" dirty="0" smtClean="0">
                <a:solidFill>
                  <a:srgbClr val="003782"/>
                </a:solidFill>
              </a:rPr>
              <a:t>climate </a:t>
            </a:r>
            <a:r>
              <a:rPr lang="en-IE" sz="1900" dirty="0">
                <a:solidFill>
                  <a:srgbClr val="003782"/>
                </a:solidFill>
              </a:rPr>
              <a:t>c</a:t>
            </a:r>
            <a:r>
              <a:rPr lang="en-IE" sz="1900" dirty="0" smtClean="0">
                <a:solidFill>
                  <a:srgbClr val="003782"/>
                </a:solidFill>
              </a:rPr>
              <a:t>hange</a:t>
            </a:r>
            <a:endParaRPr lang="en-IE" sz="1900" dirty="0">
              <a:solidFill>
                <a:srgbClr val="003782"/>
              </a:solidFill>
            </a:endParaRPr>
          </a:p>
          <a:p>
            <a:pPr algn="ctr"/>
            <a:endParaRPr lang="en-IE" sz="3200" b="1" dirty="0">
              <a:solidFill>
                <a:srgbClr val="003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6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Graphic spid="25" grpId="0">
        <p:bldAsOne/>
      </p:bldGraphic>
      <p:bldP spid="40" grpId="0" animBg="1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37083" y="2968647"/>
            <a:ext cx="9534528" cy="3709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b="1" dirty="0" smtClean="0">
                <a:solidFill>
                  <a:srgbClr val="003782"/>
                </a:solidFill>
              </a:rPr>
              <a:t>Why?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IE" dirty="0" smtClean="0">
                <a:solidFill>
                  <a:srgbClr val="003782"/>
                </a:solidFill>
              </a:rPr>
              <a:t>E</a:t>
            </a:r>
            <a:r>
              <a:rPr lang="en-IE" dirty="0" smtClean="0">
                <a:solidFill>
                  <a:srgbClr val="003782"/>
                </a:solidFill>
              </a:rPr>
              <a:t>nsure </a:t>
            </a:r>
            <a:r>
              <a:rPr lang="en-IE" dirty="0" smtClean="0">
                <a:solidFill>
                  <a:srgbClr val="003782"/>
                </a:solidFill>
              </a:rPr>
              <a:t>consistency across planning authorities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IE" dirty="0">
                <a:solidFill>
                  <a:srgbClr val="003782"/>
                </a:solidFill>
              </a:rPr>
              <a:t>P</a:t>
            </a:r>
            <a:r>
              <a:rPr lang="en-IE" dirty="0" smtClean="0">
                <a:solidFill>
                  <a:srgbClr val="003782"/>
                </a:solidFill>
              </a:rPr>
              <a:t>rovide </a:t>
            </a:r>
            <a:r>
              <a:rPr lang="en-IE" dirty="0" smtClean="0">
                <a:solidFill>
                  <a:srgbClr val="003782"/>
                </a:solidFill>
              </a:rPr>
              <a:t>proper information and context for the public in participating in plan-making process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IE" dirty="0">
                <a:solidFill>
                  <a:srgbClr val="003782"/>
                </a:solidFill>
              </a:rPr>
              <a:t>E</a:t>
            </a:r>
            <a:r>
              <a:rPr lang="en-IE" dirty="0" smtClean="0">
                <a:solidFill>
                  <a:srgbClr val="003782"/>
                </a:solidFill>
              </a:rPr>
              <a:t>nable </a:t>
            </a:r>
            <a:r>
              <a:rPr lang="en-IE" dirty="0" smtClean="0">
                <a:solidFill>
                  <a:srgbClr val="003782"/>
                </a:solidFill>
              </a:rPr>
              <a:t>strategic assessment of all the environmental issues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IE" dirty="0">
                <a:solidFill>
                  <a:srgbClr val="003782"/>
                </a:solidFill>
              </a:rPr>
              <a:t>E</a:t>
            </a:r>
            <a:r>
              <a:rPr lang="en-IE" dirty="0" smtClean="0">
                <a:solidFill>
                  <a:srgbClr val="003782"/>
                </a:solidFill>
              </a:rPr>
              <a:t>stablish </a:t>
            </a:r>
            <a:r>
              <a:rPr lang="en-IE" dirty="0" smtClean="0">
                <a:solidFill>
                  <a:srgbClr val="003782"/>
                </a:solidFill>
              </a:rPr>
              <a:t>a clear and fair basis for oversight by OPR (</a:t>
            </a:r>
            <a:r>
              <a:rPr lang="en-IE" dirty="0" err="1" smtClean="0">
                <a:solidFill>
                  <a:srgbClr val="003782"/>
                </a:solidFill>
              </a:rPr>
              <a:t>eg</a:t>
            </a:r>
            <a:r>
              <a:rPr lang="en-IE" dirty="0" smtClean="0">
                <a:solidFill>
                  <a:srgbClr val="003782"/>
                </a:solidFill>
              </a:rPr>
              <a:t> potential Directions)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IE" dirty="0">
                <a:solidFill>
                  <a:srgbClr val="003782"/>
                </a:solidFill>
              </a:rPr>
              <a:t>D</a:t>
            </a:r>
            <a:r>
              <a:rPr lang="en-IE" dirty="0" smtClean="0">
                <a:solidFill>
                  <a:srgbClr val="003782"/>
                </a:solidFill>
              </a:rPr>
              <a:t>eliver </a:t>
            </a:r>
            <a:r>
              <a:rPr lang="en-IE" dirty="0" smtClean="0">
                <a:solidFill>
                  <a:srgbClr val="003782"/>
                </a:solidFill>
              </a:rPr>
              <a:t>more certainty in planning outcomes for </a:t>
            </a:r>
            <a:r>
              <a:rPr lang="en-IE" dirty="0" smtClean="0">
                <a:solidFill>
                  <a:srgbClr val="003782"/>
                </a:solidFill>
              </a:rPr>
              <a:t>all</a:t>
            </a:r>
          </a:p>
          <a:p>
            <a:pPr marL="457200" lvl="1" indent="0" algn="ctr">
              <a:buNone/>
            </a:pPr>
            <a:r>
              <a:rPr lang="en-IE" b="1" dirty="0" smtClean="0">
                <a:solidFill>
                  <a:srgbClr val="003782"/>
                </a:solidFill>
              </a:rPr>
              <a:t>What if plans fail to address climate appropriately?</a:t>
            </a:r>
            <a:endParaRPr lang="en-IE" b="1" dirty="0">
              <a:solidFill>
                <a:srgbClr val="003782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IE" dirty="0">
                <a:solidFill>
                  <a:srgbClr val="003782"/>
                </a:solidFill>
              </a:rPr>
              <a:t>R</a:t>
            </a:r>
            <a:r>
              <a:rPr lang="en-IE" dirty="0" smtClean="0">
                <a:solidFill>
                  <a:srgbClr val="003782"/>
                </a:solidFill>
              </a:rPr>
              <a:t>ecommendations to Minister to direct LA’s to re-do plans with respect to climate aspects??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IE" dirty="0" smtClean="0">
                <a:solidFill>
                  <a:srgbClr val="003782"/>
                </a:solidFill>
              </a:rPr>
              <a:t>Stop-do not pass go scenario?</a:t>
            </a:r>
            <a:endParaRPr lang="en-IE" dirty="0" smtClean="0">
              <a:solidFill>
                <a:srgbClr val="003782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3782"/>
              </a:solidFill>
            </a:endParaRPr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Font typeface="Wingdings 3" charset="2"/>
              <a:buNone/>
            </a:pPr>
            <a:endParaRPr lang="en-IE" dirty="0" smtClean="0"/>
          </a:p>
          <a:p>
            <a:pPr marL="0" indent="0">
              <a:buFont typeface="Wingdings 3" charset="2"/>
              <a:buNone/>
            </a:pPr>
            <a:endParaRPr lang="en-IE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" t="6596" r="10891" b="6985"/>
          <a:stretch/>
        </p:blipFill>
        <p:spPr>
          <a:xfrm>
            <a:off x="446285" y="590335"/>
            <a:ext cx="1393372" cy="14891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38860" y="965586"/>
            <a:ext cx="103582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IE" sz="2400" b="1" dirty="0" smtClean="0">
                <a:solidFill>
                  <a:srgbClr val="003782"/>
                </a:solidFill>
              </a:rPr>
              <a:t>ALL LA Plans reviewed over next 2-3 years: Golden Opportunity</a:t>
            </a:r>
            <a:endParaRPr lang="en-IE" sz="2400" b="1" dirty="0">
              <a:solidFill>
                <a:srgbClr val="00378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6078" y="1854425"/>
            <a:ext cx="6468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1" i="1" dirty="0" smtClean="0">
                <a:solidFill>
                  <a:srgbClr val="003782"/>
                </a:solidFill>
              </a:rPr>
              <a:t>LA’s need clear policy on addressing climate issues in plan-making process – overseen by OPR </a:t>
            </a:r>
            <a:r>
              <a:rPr lang="en-IE" b="1" i="1" dirty="0" smtClean="0">
                <a:solidFill>
                  <a:srgbClr val="003782"/>
                </a:solidFill>
              </a:rPr>
              <a:t>Assessment:</a:t>
            </a:r>
            <a:endParaRPr lang="en-IE" b="1" i="1" dirty="0">
              <a:solidFill>
                <a:srgbClr val="00378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811" y="1783548"/>
            <a:ext cx="1153882" cy="11538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2422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6790" y="1576382"/>
            <a:ext cx="3700192" cy="2186514"/>
            <a:chOff x="3523419" y="2299633"/>
            <a:chExt cx="4954112" cy="300115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6EDDB20-42F1-724F-99D6-7A0DE007C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1753" y="2299633"/>
              <a:ext cx="4755778" cy="3001152"/>
            </a:xfrm>
            <a:custGeom>
              <a:avLst/>
              <a:gdLst>
                <a:gd name="T0" fmla="*/ 294 w 698"/>
                <a:gd name="T1" fmla="*/ 84 h 439"/>
                <a:gd name="T2" fmla="*/ 447 w 698"/>
                <a:gd name="T3" fmla="*/ 96 h 439"/>
                <a:gd name="T4" fmla="*/ 603 w 698"/>
                <a:gd name="T5" fmla="*/ 145 h 439"/>
                <a:gd name="T6" fmla="*/ 686 w 698"/>
                <a:gd name="T7" fmla="*/ 248 h 439"/>
                <a:gd name="T8" fmla="*/ 578 w 698"/>
                <a:gd name="T9" fmla="*/ 327 h 439"/>
                <a:gd name="T10" fmla="*/ 431 w 698"/>
                <a:gd name="T11" fmla="*/ 359 h 439"/>
                <a:gd name="T12" fmla="*/ 275 w 698"/>
                <a:gd name="T13" fmla="*/ 354 h 439"/>
                <a:gd name="T14" fmla="*/ 125 w 698"/>
                <a:gd name="T15" fmla="*/ 337 h 439"/>
                <a:gd name="T16" fmla="*/ 8 w 698"/>
                <a:gd name="T17" fmla="*/ 241 h 439"/>
                <a:gd name="T18" fmla="*/ 125 w 698"/>
                <a:gd name="T19" fmla="*/ 145 h 439"/>
                <a:gd name="T20" fmla="*/ 294 w 698"/>
                <a:gd name="T21" fmla="*/ 84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8" h="439">
                  <a:moveTo>
                    <a:pt x="294" y="84"/>
                  </a:moveTo>
                  <a:cubicBezTo>
                    <a:pt x="378" y="12"/>
                    <a:pt x="447" y="96"/>
                    <a:pt x="447" y="96"/>
                  </a:cubicBezTo>
                  <a:cubicBezTo>
                    <a:pt x="564" y="27"/>
                    <a:pt x="603" y="145"/>
                    <a:pt x="603" y="145"/>
                  </a:cubicBezTo>
                  <a:cubicBezTo>
                    <a:pt x="603" y="145"/>
                    <a:pt x="698" y="153"/>
                    <a:pt x="686" y="248"/>
                  </a:cubicBezTo>
                  <a:cubicBezTo>
                    <a:pt x="674" y="343"/>
                    <a:pt x="578" y="327"/>
                    <a:pt x="578" y="327"/>
                  </a:cubicBezTo>
                  <a:cubicBezTo>
                    <a:pt x="512" y="419"/>
                    <a:pt x="431" y="359"/>
                    <a:pt x="431" y="359"/>
                  </a:cubicBezTo>
                  <a:cubicBezTo>
                    <a:pt x="340" y="439"/>
                    <a:pt x="275" y="354"/>
                    <a:pt x="275" y="354"/>
                  </a:cubicBezTo>
                  <a:cubicBezTo>
                    <a:pt x="183" y="419"/>
                    <a:pt x="125" y="337"/>
                    <a:pt x="125" y="337"/>
                  </a:cubicBezTo>
                  <a:cubicBezTo>
                    <a:pt x="125" y="337"/>
                    <a:pt x="18" y="354"/>
                    <a:pt x="8" y="241"/>
                  </a:cubicBezTo>
                  <a:cubicBezTo>
                    <a:pt x="0" y="135"/>
                    <a:pt x="125" y="145"/>
                    <a:pt x="125" y="145"/>
                  </a:cubicBezTo>
                  <a:cubicBezTo>
                    <a:pt x="160" y="0"/>
                    <a:pt x="294" y="84"/>
                    <a:pt x="294" y="84"/>
                  </a:cubicBezTo>
                  <a:close/>
                </a:path>
              </a:pathLst>
            </a:custGeom>
            <a:noFill/>
            <a:ln w="127000" cap="flat">
              <a:solidFill>
                <a:srgbClr val="00376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3600" dirty="0">
                <a:latin typeface="Lato Light" panose="020F0502020204030203" pitchFamily="34" charset="0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B6C31BCF-7EFF-3F4E-A35A-8D39305A6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419" y="3900058"/>
              <a:ext cx="933589" cy="943260"/>
            </a:xfrm>
            <a:custGeom>
              <a:avLst/>
              <a:gdLst>
                <a:gd name="T0" fmla="*/ 5 w 137"/>
                <a:gd name="T1" fmla="*/ 0 h 138"/>
                <a:gd name="T2" fmla="*/ 137 w 137"/>
                <a:gd name="T3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7" h="138">
                  <a:moveTo>
                    <a:pt x="5" y="0"/>
                  </a:moveTo>
                  <a:cubicBezTo>
                    <a:pt x="5" y="0"/>
                    <a:pt x="0" y="122"/>
                    <a:pt x="137" y="138"/>
                  </a:cubicBezTo>
                </a:path>
              </a:pathLst>
            </a:custGeom>
            <a:noFill/>
            <a:ln w="63500" cap="sq">
              <a:noFill/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3600" dirty="0">
                <a:latin typeface="Lato Light" panose="020F0502020204030203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FF21DE3-2E06-C148-B7BD-B98BAD33F359}"/>
                </a:ext>
              </a:extLst>
            </p:cNvPr>
            <p:cNvSpPr txBox="1"/>
            <p:nvPr/>
          </p:nvSpPr>
          <p:spPr>
            <a:xfrm>
              <a:off x="4389996" y="3346078"/>
              <a:ext cx="3835260" cy="908260"/>
            </a:xfrm>
            <a:prstGeom prst="rect">
              <a:avLst/>
            </a:prstGeom>
            <a:noFill/>
          </p:spPr>
          <p:txBody>
            <a:bodyPr wrap="square" lIns="45720" tIns="22860" rIns="45720" bIns="22860" rtlCol="0" anchor="ctr" anchorCtr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3767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Next generation plans must avoid this</a:t>
              </a:r>
              <a:r>
                <a:rPr lang="en-US" sz="2000" b="1" dirty="0" smtClean="0">
                  <a:solidFill>
                    <a:srgbClr val="003767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… </a:t>
              </a:r>
              <a:endParaRPr lang="en-US" sz="2000" b="1" dirty="0">
                <a:solidFill>
                  <a:srgbClr val="003767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234" y="932908"/>
            <a:ext cx="7129309" cy="5007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26" y="3984567"/>
            <a:ext cx="5607226" cy="280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6707</TotalTime>
  <Words>840</Words>
  <Application>Microsoft Office PowerPoint</Application>
  <PresentationFormat>Widescreen</PresentationFormat>
  <Paragraphs>102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Lato Light</vt:lpstr>
      <vt:lpstr>League Spartan</vt:lpstr>
      <vt:lpstr>Poppins</vt:lpstr>
      <vt:lpstr>Trebuchet MS</vt:lpstr>
      <vt:lpstr>Wingdings</vt:lpstr>
      <vt:lpstr>Wingdings 3</vt:lpstr>
      <vt:lpstr>Facet</vt:lpstr>
      <vt:lpstr>1_Facet</vt:lpstr>
      <vt:lpstr>2_Facet</vt:lpstr>
      <vt:lpstr>Implementing the Policy Context for Onshore Wind Energy Development </vt:lpstr>
      <vt:lpstr>OPR functions </vt:lpstr>
      <vt:lpstr>Building Awareness</vt:lpstr>
      <vt:lpstr>Reviews of Planning Authorities</vt:lpstr>
      <vt:lpstr>Assessment of Statutory Plans</vt:lpstr>
      <vt:lpstr>PowerPoint Presentation</vt:lpstr>
      <vt:lpstr>Climate and Assessment of Statutory Plans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Could a Regionalised Approach Assist??</vt:lpstr>
      <vt:lpstr>PowerPoint Presentation</vt:lpstr>
      <vt:lpstr>PowerPoint Presentation</vt:lpstr>
      <vt:lpstr>Thank You </vt:lpstr>
    </vt:vector>
  </TitlesOfParts>
  <Company>Housing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Kilroy</dc:creator>
  <cp:lastModifiedBy>Niall Cussen</cp:lastModifiedBy>
  <cp:revision>455</cp:revision>
  <dcterms:created xsi:type="dcterms:W3CDTF">2019-04-02T16:08:17Z</dcterms:created>
  <dcterms:modified xsi:type="dcterms:W3CDTF">2020-09-16T12:12:10Z</dcterms:modified>
</cp:coreProperties>
</file>