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sldIdLst>
    <p:sldId id="256" r:id="rId2"/>
    <p:sldId id="284" r:id="rId3"/>
    <p:sldId id="286" r:id="rId4"/>
    <p:sldId id="287" r:id="rId5"/>
    <p:sldId id="290" r:id="rId6"/>
    <p:sldId id="289" r:id="rId7"/>
    <p:sldId id="292" r:id="rId8"/>
    <p:sldId id="294" r:id="rId9"/>
    <p:sldId id="343" r:id="rId10"/>
    <p:sldId id="296" r:id="rId11"/>
    <p:sldId id="298" r:id="rId12"/>
    <p:sldId id="301" r:id="rId13"/>
    <p:sldId id="303" r:id="rId14"/>
    <p:sldId id="304" r:id="rId15"/>
    <p:sldId id="306" r:id="rId16"/>
    <p:sldId id="307" r:id="rId17"/>
    <p:sldId id="310" r:id="rId18"/>
    <p:sldId id="311" r:id="rId19"/>
    <p:sldId id="322" r:id="rId20"/>
    <p:sldId id="313" r:id="rId21"/>
    <p:sldId id="314" r:id="rId22"/>
    <p:sldId id="315" r:id="rId23"/>
    <p:sldId id="326" r:id="rId24"/>
    <p:sldId id="320" r:id="rId25"/>
    <p:sldId id="321" r:id="rId26"/>
    <p:sldId id="323" r:id="rId27"/>
    <p:sldId id="325" r:id="rId28"/>
    <p:sldId id="324" r:id="rId29"/>
    <p:sldId id="327" r:id="rId30"/>
    <p:sldId id="328" r:id="rId31"/>
    <p:sldId id="329" r:id="rId32"/>
    <p:sldId id="330" r:id="rId33"/>
    <p:sldId id="334" r:id="rId34"/>
    <p:sldId id="336" r:id="rId35"/>
    <p:sldId id="331" r:id="rId36"/>
    <p:sldId id="332" r:id="rId37"/>
    <p:sldId id="333" r:id="rId38"/>
    <p:sldId id="338" r:id="rId39"/>
    <p:sldId id="337" r:id="rId40"/>
    <p:sldId id="339" r:id="rId41"/>
    <p:sldId id="340" r:id="rId42"/>
    <p:sldId id="341" r:id="rId43"/>
    <p:sldId id="3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767"/>
    <a:srgbClr val="003782"/>
    <a:srgbClr val="00A3DB"/>
    <a:srgbClr val="B9B9B9"/>
    <a:srgbClr val="FF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95441" autoAdjust="0"/>
  </p:normalViewPr>
  <p:slideViewPr>
    <p:cSldViewPr snapToGrid="0">
      <p:cViewPr varScale="1">
        <p:scale>
          <a:sx n="70" d="100"/>
          <a:sy n="70" d="100"/>
        </p:scale>
        <p:origin x="-378" y="-10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8F886-9CDE-41EE-A654-ACC80C0CDB82}"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B3B3D980-D536-44EE-A9E5-11B67EB15DAA}">
      <dgm:prSet/>
      <dgm:spPr>
        <a:solidFill>
          <a:schemeClr val="accent6"/>
        </a:solidFill>
      </dgm:spPr>
      <dgm:t>
        <a:bodyPr/>
        <a:lstStyle/>
        <a:p>
          <a:r>
            <a:rPr lang="en-IE" dirty="0"/>
            <a:t>Tripartite Decision</a:t>
          </a:r>
          <a:endParaRPr lang="en-US" dirty="0"/>
        </a:p>
      </dgm:t>
    </dgm:pt>
    <dgm:pt modelId="{A0711707-C654-430E-A0D3-D33409078351}" type="parTrans" cxnId="{DD99FFF7-3187-47DA-BF79-CE149C8018F8}">
      <dgm:prSet/>
      <dgm:spPr/>
      <dgm:t>
        <a:bodyPr/>
        <a:lstStyle/>
        <a:p>
          <a:endParaRPr lang="en-US"/>
        </a:p>
      </dgm:t>
    </dgm:pt>
    <dgm:pt modelId="{69938FEE-6DA3-4A5E-B867-BACDFF238FC1}" type="sibTrans" cxnId="{DD99FFF7-3187-47DA-BF79-CE149C8018F8}">
      <dgm:prSet/>
      <dgm:spPr/>
      <dgm:t>
        <a:bodyPr/>
        <a:lstStyle/>
        <a:p>
          <a:endParaRPr lang="en-US"/>
        </a:p>
      </dgm:t>
    </dgm:pt>
    <dgm:pt modelId="{EF0862C1-A217-478F-B77E-6923D65DC546}">
      <dgm:prSet/>
      <dgm:spPr>
        <a:solidFill>
          <a:srgbClr val="990000"/>
        </a:solidFill>
      </dgm:spPr>
      <dgm:t>
        <a:bodyPr/>
        <a:lstStyle/>
        <a:p>
          <a:r>
            <a:rPr lang="en-IE" dirty="0"/>
            <a:t>Proper Planning &amp; Sustainable Development</a:t>
          </a:r>
          <a:endParaRPr lang="en-US" dirty="0"/>
        </a:p>
      </dgm:t>
    </dgm:pt>
    <dgm:pt modelId="{3BAE00EE-4477-4F0E-9F5F-29CDB56A3A39}" type="parTrans" cxnId="{0E5D3E87-71DC-4E88-BB44-98A4AECD6A4C}">
      <dgm:prSet/>
      <dgm:spPr/>
      <dgm:t>
        <a:bodyPr/>
        <a:lstStyle/>
        <a:p>
          <a:endParaRPr lang="en-US"/>
        </a:p>
      </dgm:t>
    </dgm:pt>
    <dgm:pt modelId="{6B38B8C9-4A40-422B-8A2C-73F2230547D3}" type="sibTrans" cxnId="{0E5D3E87-71DC-4E88-BB44-98A4AECD6A4C}">
      <dgm:prSet/>
      <dgm:spPr/>
      <dgm:t>
        <a:bodyPr/>
        <a:lstStyle/>
        <a:p>
          <a:endParaRPr lang="en-US"/>
        </a:p>
      </dgm:t>
    </dgm:pt>
    <dgm:pt modelId="{66DE834E-0D2F-4232-8B65-2E8184D4F83C}">
      <dgm:prSet/>
      <dgm:spPr>
        <a:solidFill>
          <a:schemeClr val="accent3">
            <a:lumMod val="75000"/>
          </a:schemeClr>
        </a:solidFill>
      </dgm:spPr>
      <dgm:t>
        <a:bodyPr/>
        <a:lstStyle/>
        <a:p>
          <a:r>
            <a:rPr lang="en-IE" dirty="0"/>
            <a:t>Environmental Impact Assessment</a:t>
          </a:r>
          <a:endParaRPr lang="en-US" dirty="0"/>
        </a:p>
      </dgm:t>
    </dgm:pt>
    <dgm:pt modelId="{0D638250-E1A6-4220-AE59-36823D8AF1A1}" type="parTrans" cxnId="{9CAF6E30-4F1D-4BA2-848E-6A84ED543A05}">
      <dgm:prSet/>
      <dgm:spPr/>
      <dgm:t>
        <a:bodyPr/>
        <a:lstStyle/>
        <a:p>
          <a:endParaRPr lang="en-US"/>
        </a:p>
      </dgm:t>
    </dgm:pt>
    <dgm:pt modelId="{C4790A4B-4F95-41C3-AABA-382383F84C48}" type="sibTrans" cxnId="{9CAF6E30-4F1D-4BA2-848E-6A84ED543A05}">
      <dgm:prSet/>
      <dgm:spPr/>
      <dgm:t>
        <a:bodyPr/>
        <a:lstStyle/>
        <a:p>
          <a:endParaRPr lang="en-US"/>
        </a:p>
      </dgm:t>
    </dgm:pt>
    <dgm:pt modelId="{5346ACE3-89C7-4A58-BFA3-7A0A06D1A400}">
      <dgm:prSet/>
      <dgm:spPr>
        <a:solidFill>
          <a:schemeClr val="accent1">
            <a:lumMod val="75000"/>
          </a:schemeClr>
        </a:solidFill>
      </dgm:spPr>
      <dgm:t>
        <a:bodyPr/>
        <a:lstStyle/>
        <a:p>
          <a:r>
            <a:rPr lang="en-IE" dirty="0"/>
            <a:t>Appropriate Assessment</a:t>
          </a:r>
          <a:endParaRPr lang="en-US" dirty="0"/>
        </a:p>
      </dgm:t>
    </dgm:pt>
    <dgm:pt modelId="{DE09D25D-951D-45F2-A3A6-289F8448BF48}" type="parTrans" cxnId="{B5668F3D-6ACF-4225-AAC0-F49D452EA27A}">
      <dgm:prSet/>
      <dgm:spPr/>
      <dgm:t>
        <a:bodyPr/>
        <a:lstStyle/>
        <a:p>
          <a:endParaRPr lang="en-US"/>
        </a:p>
      </dgm:t>
    </dgm:pt>
    <dgm:pt modelId="{4B32DD16-9871-4542-B536-BC26D59832D8}" type="sibTrans" cxnId="{B5668F3D-6ACF-4225-AAC0-F49D452EA27A}">
      <dgm:prSet/>
      <dgm:spPr/>
      <dgm:t>
        <a:bodyPr/>
        <a:lstStyle/>
        <a:p>
          <a:endParaRPr lang="en-US"/>
        </a:p>
      </dgm:t>
    </dgm:pt>
    <dgm:pt modelId="{4885A5BB-B9F6-4C56-9153-7C7EA02065CC}" type="pres">
      <dgm:prSet presAssocID="{4088F886-9CDE-41EE-A654-ACC80C0CDB82}" presName="diagram" presStyleCnt="0">
        <dgm:presLayoutVars>
          <dgm:chPref val="1"/>
          <dgm:dir/>
          <dgm:animOne val="branch"/>
          <dgm:animLvl val="lvl"/>
          <dgm:resizeHandles val="exact"/>
        </dgm:presLayoutVars>
      </dgm:prSet>
      <dgm:spPr/>
      <dgm:t>
        <a:bodyPr/>
        <a:lstStyle/>
        <a:p>
          <a:endParaRPr lang="en-IE"/>
        </a:p>
      </dgm:t>
    </dgm:pt>
    <dgm:pt modelId="{073570CF-ADC3-42F8-B2CB-F9641B038664}" type="pres">
      <dgm:prSet presAssocID="{B3B3D980-D536-44EE-A9E5-11B67EB15DAA}" presName="root1" presStyleCnt="0"/>
      <dgm:spPr/>
    </dgm:pt>
    <dgm:pt modelId="{4180EB6C-6B23-444A-BB34-BDFED9462A27}" type="pres">
      <dgm:prSet presAssocID="{B3B3D980-D536-44EE-A9E5-11B67EB15DAA}" presName="LevelOneTextNode" presStyleLbl="node0" presStyleIdx="0" presStyleCnt="1">
        <dgm:presLayoutVars>
          <dgm:chPref val="3"/>
        </dgm:presLayoutVars>
      </dgm:prSet>
      <dgm:spPr/>
      <dgm:t>
        <a:bodyPr/>
        <a:lstStyle/>
        <a:p>
          <a:endParaRPr lang="en-IE"/>
        </a:p>
      </dgm:t>
    </dgm:pt>
    <dgm:pt modelId="{4CFD9AAC-2121-466F-AFB7-3F7A943D584B}" type="pres">
      <dgm:prSet presAssocID="{B3B3D980-D536-44EE-A9E5-11B67EB15DAA}" presName="level2hierChild" presStyleCnt="0"/>
      <dgm:spPr/>
    </dgm:pt>
    <dgm:pt modelId="{2033C6E0-6C71-40D8-8F0D-F5B8AAF09A1D}" type="pres">
      <dgm:prSet presAssocID="{3BAE00EE-4477-4F0E-9F5F-29CDB56A3A39}" presName="conn2-1" presStyleLbl="parChTrans1D2" presStyleIdx="0" presStyleCnt="3"/>
      <dgm:spPr/>
      <dgm:t>
        <a:bodyPr/>
        <a:lstStyle/>
        <a:p>
          <a:endParaRPr lang="en-IE"/>
        </a:p>
      </dgm:t>
    </dgm:pt>
    <dgm:pt modelId="{E3E75702-1724-42CE-A01B-71604B5FBF15}" type="pres">
      <dgm:prSet presAssocID="{3BAE00EE-4477-4F0E-9F5F-29CDB56A3A39}" presName="connTx" presStyleLbl="parChTrans1D2" presStyleIdx="0" presStyleCnt="3"/>
      <dgm:spPr/>
      <dgm:t>
        <a:bodyPr/>
        <a:lstStyle/>
        <a:p>
          <a:endParaRPr lang="en-IE"/>
        </a:p>
      </dgm:t>
    </dgm:pt>
    <dgm:pt modelId="{60B43FCB-053B-4C2F-B90D-2C8B3AE8AF12}" type="pres">
      <dgm:prSet presAssocID="{EF0862C1-A217-478F-B77E-6923D65DC546}" presName="root2" presStyleCnt="0"/>
      <dgm:spPr/>
    </dgm:pt>
    <dgm:pt modelId="{F8576454-3574-480F-B124-596789351DE9}" type="pres">
      <dgm:prSet presAssocID="{EF0862C1-A217-478F-B77E-6923D65DC546}" presName="LevelTwoTextNode" presStyleLbl="node2" presStyleIdx="0" presStyleCnt="3" custLinFactNeighborX="518" custLinFactNeighborY="-4692">
        <dgm:presLayoutVars>
          <dgm:chPref val="3"/>
        </dgm:presLayoutVars>
      </dgm:prSet>
      <dgm:spPr/>
      <dgm:t>
        <a:bodyPr/>
        <a:lstStyle/>
        <a:p>
          <a:endParaRPr lang="en-IE"/>
        </a:p>
      </dgm:t>
    </dgm:pt>
    <dgm:pt modelId="{071B21C6-F339-486F-B5A9-CC49EE9ADE2F}" type="pres">
      <dgm:prSet presAssocID="{EF0862C1-A217-478F-B77E-6923D65DC546}" presName="level3hierChild" presStyleCnt="0"/>
      <dgm:spPr/>
    </dgm:pt>
    <dgm:pt modelId="{112E1F99-4250-41BF-85E6-C2385C2BA709}" type="pres">
      <dgm:prSet presAssocID="{0D638250-E1A6-4220-AE59-36823D8AF1A1}" presName="conn2-1" presStyleLbl="parChTrans1D2" presStyleIdx="1" presStyleCnt="3"/>
      <dgm:spPr/>
      <dgm:t>
        <a:bodyPr/>
        <a:lstStyle/>
        <a:p>
          <a:endParaRPr lang="en-IE"/>
        </a:p>
      </dgm:t>
    </dgm:pt>
    <dgm:pt modelId="{35E5D91B-0D17-404E-BAE2-6ADF72B4F31D}" type="pres">
      <dgm:prSet presAssocID="{0D638250-E1A6-4220-AE59-36823D8AF1A1}" presName="connTx" presStyleLbl="parChTrans1D2" presStyleIdx="1" presStyleCnt="3"/>
      <dgm:spPr/>
      <dgm:t>
        <a:bodyPr/>
        <a:lstStyle/>
        <a:p>
          <a:endParaRPr lang="en-IE"/>
        </a:p>
      </dgm:t>
    </dgm:pt>
    <dgm:pt modelId="{E846456D-D854-45F2-80A4-FD1773038E68}" type="pres">
      <dgm:prSet presAssocID="{66DE834E-0D2F-4232-8B65-2E8184D4F83C}" presName="root2" presStyleCnt="0"/>
      <dgm:spPr/>
    </dgm:pt>
    <dgm:pt modelId="{71FDB425-4384-4237-ABD8-46B847FDC8D1}" type="pres">
      <dgm:prSet presAssocID="{66DE834E-0D2F-4232-8B65-2E8184D4F83C}" presName="LevelTwoTextNode" presStyleLbl="node2" presStyleIdx="1" presStyleCnt="3">
        <dgm:presLayoutVars>
          <dgm:chPref val="3"/>
        </dgm:presLayoutVars>
      </dgm:prSet>
      <dgm:spPr/>
      <dgm:t>
        <a:bodyPr/>
        <a:lstStyle/>
        <a:p>
          <a:endParaRPr lang="en-IE"/>
        </a:p>
      </dgm:t>
    </dgm:pt>
    <dgm:pt modelId="{94BBE9E7-D5E0-4491-8FA1-DF6FCCA846D6}" type="pres">
      <dgm:prSet presAssocID="{66DE834E-0D2F-4232-8B65-2E8184D4F83C}" presName="level3hierChild" presStyleCnt="0"/>
      <dgm:spPr/>
    </dgm:pt>
    <dgm:pt modelId="{D5F0A6EC-8157-460B-9DA1-A4A20C59CC20}" type="pres">
      <dgm:prSet presAssocID="{DE09D25D-951D-45F2-A3A6-289F8448BF48}" presName="conn2-1" presStyleLbl="parChTrans1D2" presStyleIdx="2" presStyleCnt="3"/>
      <dgm:spPr/>
      <dgm:t>
        <a:bodyPr/>
        <a:lstStyle/>
        <a:p>
          <a:endParaRPr lang="en-IE"/>
        </a:p>
      </dgm:t>
    </dgm:pt>
    <dgm:pt modelId="{B794BF5F-6BC1-4D77-9208-C6A71DD5FAC8}" type="pres">
      <dgm:prSet presAssocID="{DE09D25D-951D-45F2-A3A6-289F8448BF48}" presName="connTx" presStyleLbl="parChTrans1D2" presStyleIdx="2" presStyleCnt="3"/>
      <dgm:spPr/>
      <dgm:t>
        <a:bodyPr/>
        <a:lstStyle/>
        <a:p>
          <a:endParaRPr lang="en-IE"/>
        </a:p>
      </dgm:t>
    </dgm:pt>
    <dgm:pt modelId="{6C5C67E6-AE17-4022-8AE3-99862B8D139C}" type="pres">
      <dgm:prSet presAssocID="{5346ACE3-89C7-4A58-BFA3-7A0A06D1A400}" presName="root2" presStyleCnt="0"/>
      <dgm:spPr/>
    </dgm:pt>
    <dgm:pt modelId="{AF1212B8-1EEC-4552-8B98-D5FD98A501B0}" type="pres">
      <dgm:prSet presAssocID="{5346ACE3-89C7-4A58-BFA3-7A0A06D1A400}" presName="LevelTwoTextNode" presStyleLbl="node2" presStyleIdx="2" presStyleCnt="3">
        <dgm:presLayoutVars>
          <dgm:chPref val="3"/>
        </dgm:presLayoutVars>
      </dgm:prSet>
      <dgm:spPr/>
      <dgm:t>
        <a:bodyPr/>
        <a:lstStyle/>
        <a:p>
          <a:endParaRPr lang="en-IE"/>
        </a:p>
      </dgm:t>
    </dgm:pt>
    <dgm:pt modelId="{C449DCB1-EC7D-4550-AEB1-B397EE4313AA}" type="pres">
      <dgm:prSet presAssocID="{5346ACE3-89C7-4A58-BFA3-7A0A06D1A400}" presName="level3hierChild" presStyleCnt="0"/>
      <dgm:spPr/>
    </dgm:pt>
  </dgm:ptLst>
  <dgm:cxnLst>
    <dgm:cxn modelId="{DD99FFF7-3187-47DA-BF79-CE149C8018F8}" srcId="{4088F886-9CDE-41EE-A654-ACC80C0CDB82}" destId="{B3B3D980-D536-44EE-A9E5-11B67EB15DAA}" srcOrd="0" destOrd="0" parTransId="{A0711707-C654-430E-A0D3-D33409078351}" sibTransId="{69938FEE-6DA3-4A5E-B867-BACDFF238FC1}"/>
    <dgm:cxn modelId="{CC37EBA7-558F-4AFF-8C1F-A04A33FA4D38}" type="presOf" srcId="{DE09D25D-951D-45F2-A3A6-289F8448BF48}" destId="{D5F0A6EC-8157-460B-9DA1-A4A20C59CC20}" srcOrd="0" destOrd="0" presId="urn:microsoft.com/office/officeart/2005/8/layout/hierarchy2"/>
    <dgm:cxn modelId="{9CAF6E30-4F1D-4BA2-848E-6A84ED543A05}" srcId="{B3B3D980-D536-44EE-A9E5-11B67EB15DAA}" destId="{66DE834E-0D2F-4232-8B65-2E8184D4F83C}" srcOrd="1" destOrd="0" parTransId="{0D638250-E1A6-4220-AE59-36823D8AF1A1}" sibTransId="{C4790A4B-4F95-41C3-AABA-382383F84C48}"/>
    <dgm:cxn modelId="{D2027215-D852-4F29-A780-2BF2CD40C321}" type="presOf" srcId="{0D638250-E1A6-4220-AE59-36823D8AF1A1}" destId="{35E5D91B-0D17-404E-BAE2-6ADF72B4F31D}" srcOrd="1" destOrd="0" presId="urn:microsoft.com/office/officeart/2005/8/layout/hierarchy2"/>
    <dgm:cxn modelId="{0E5D3E87-71DC-4E88-BB44-98A4AECD6A4C}" srcId="{B3B3D980-D536-44EE-A9E5-11B67EB15DAA}" destId="{EF0862C1-A217-478F-B77E-6923D65DC546}" srcOrd="0" destOrd="0" parTransId="{3BAE00EE-4477-4F0E-9F5F-29CDB56A3A39}" sibTransId="{6B38B8C9-4A40-422B-8A2C-73F2230547D3}"/>
    <dgm:cxn modelId="{B5F06EFB-5810-4AB6-92F0-1BB6A5C9D532}" type="presOf" srcId="{66DE834E-0D2F-4232-8B65-2E8184D4F83C}" destId="{71FDB425-4384-4237-ABD8-46B847FDC8D1}" srcOrd="0" destOrd="0" presId="urn:microsoft.com/office/officeart/2005/8/layout/hierarchy2"/>
    <dgm:cxn modelId="{E46F20DE-268C-4A95-8A09-BF050578F633}" type="presOf" srcId="{DE09D25D-951D-45F2-A3A6-289F8448BF48}" destId="{B794BF5F-6BC1-4D77-9208-C6A71DD5FAC8}" srcOrd="1" destOrd="0" presId="urn:microsoft.com/office/officeart/2005/8/layout/hierarchy2"/>
    <dgm:cxn modelId="{B5668F3D-6ACF-4225-AAC0-F49D452EA27A}" srcId="{B3B3D980-D536-44EE-A9E5-11B67EB15DAA}" destId="{5346ACE3-89C7-4A58-BFA3-7A0A06D1A400}" srcOrd="2" destOrd="0" parTransId="{DE09D25D-951D-45F2-A3A6-289F8448BF48}" sibTransId="{4B32DD16-9871-4542-B536-BC26D59832D8}"/>
    <dgm:cxn modelId="{D552D94C-F0F0-4B79-9D5B-F9456FCD1EBC}" type="presOf" srcId="{5346ACE3-89C7-4A58-BFA3-7A0A06D1A400}" destId="{AF1212B8-1EEC-4552-8B98-D5FD98A501B0}" srcOrd="0" destOrd="0" presId="urn:microsoft.com/office/officeart/2005/8/layout/hierarchy2"/>
    <dgm:cxn modelId="{5E06D3C2-B7D8-4410-8854-2046684778FE}" type="presOf" srcId="{0D638250-E1A6-4220-AE59-36823D8AF1A1}" destId="{112E1F99-4250-41BF-85E6-C2385C2BA709}" srcOrd="0" destOrd="0" presId="urn:microsoft.com/office/officeart/2005/8/layout/hierarchy2"/>
    <dgm:cxn modelId="{445AB43D-1FDF-4F59-9A8B-31377026CC50}" type="presOf" srcId="{3BAE00EE-4477-4F0E-9F5F-29CDB56A3A39}" destId="{2033C6E0-6C71-40D8-8F0D-F5B8AAF09A1D}" srcOrd="0" destOrd="0" presId="urn:microsoft.com/office/officeart/2005/8/layout/hierarchy2"/>
    <dgm:cxn modelId="{71D5BEFA-54F9-438E-B669-A649ACDF345C}" type="presOf" srcId="{B3B3D980-D536-44EE-A9E5-11B67EB15DAA}" destId="{4180EB6C-6B23-444A-BB34-BDFED9462A27}" srcOrd="0" destOrd="0" presId="urn:microsoft.com/office/officeart/2005/8/layout/hierarchy2"/>
    <dgm:cxn modelId="{91464BCB-69D8-4F98-B604-373075706329}" type="presOf" srcId="{EF0862C1-A217-478F-B77E-6923D65DC546}" destId="{F8576454-3574-480F-B124-596789351DE9}" srcOrd="0" destOrd="0" presId="urn:microsoft.com/office/officeart/2005/8/layout/hierarchy2"/>
    <dgm:cxn modelId="{A4B47C11-2018-4E30-8010-7D41279C12D0}" type="presOf" srcId="{4088F886-9CDE-41EE-A654-ACC80C0CDB82}" destId="{4885A5BB-B9F6-4C56-9153-7C7EA02065CC}" srcOrd="0" destOrd="0" presId="urn:microsoft.com/office/officeart/2005/8/layout/hierarchy2"/>
    <dgm:cxn modelId="{F6E430F6-AE70-4E63-9FE5-56D62644B4F3}" type="presOf" srcId="{3BAE00EE-4477-4F0E-9F5F-29CDB56A3A39}" destId="{E3E75702-1724-42CE-A01B-71604B5FBF15}" srcOrd="1" destOrd="0" presId="urn:microsoft.com/office/officeart/2005/8/layout/hierarchy2"/>
    <dgm:cxn modelId="{0E80F5F9-6B75-438E-8604-BAFE7219DBB4}" type="presParOf" srcId="{4885A5BB-B9F6-4C56-9153-7C7EA02065CC}" destId="{073570CF-ADC3-42F8-B2CB-F9641B038664}" srcOrd="0" destOrd="0" presId="urn:microsoft.com/office/officeart/2005/8/layout/hierarchy2"/>
    <dgm:cxn modelId="{4AAF0B2E-E390-41A5-8044-44F56C35F004}" type="presParOf" srcId="{073570CF-ADC3-42F8-B2CB-F9641B038664}" destId="{4180EB6C-6B23-444A-BB34-BDFED9462A27}" srcOrd="0" destOrd="0" presId="urn:microsoft.com/office/officeart/2005/8/layout/hierarchy2"/>
    <dgm:cxn modelId="{BCE39510-F454-4406-B2A8-A7346F552C6F}" type="presParOf" srcId="{073570CF-ADC3-42F8-B2CB-F9641B038664}" destId="{4CFD9AAC-2121-466F-AFB7-3F7A943D584B}" srcOrd="1" destOrd="0" presId="urn:microsoft.com/office/officeart/2005/8/layout/hierarchy2"/>
    <dgm:cxn modelId="{0B65FABE-A165-447B-BCF5-7763FAABBF1A}" type="presParOf" srcId="{4CFD9AAC-2121-466F-AFB7-3F7A943D584B}" destId="{2033C6E0-6C71-40D8-8F0D-F5B8AAF09A1D}" srcOrd="0" destOrd="0" presId="urn:microsoft.com/office/officeart/2005/8/layout/hierarchy2"/>
    <dgm:cxn modelId="{72916892-902C-4164-9F2E-C04AABD2D659}" type="presParOf" srcId="{2033C6E0-6C71-40D8-8F0D-F5B8AAF09A1D}" destId="{E3E75702-1724-42CE-A01B-71604B5FBF15}" srcOrd="0" destOrd="0" presId="urn:microsoft.com/office/officeart/2005/8/layout/hierarchy2"/>
    <dgm:cxn modelId="{60643B8D-CD37-4618-9DB3-32A623DF4620}" type="presParOf" srcId="{4CFD9AAC-2121-466F-AFB7-3F7A943D584B}" destId="{60B43FCB-053B-4C2F-B90D-2C8B3AE8AF12}" srcOrd="1" destOrd="0" presId="urn:microsoft.com/office/officeart/2005/8/layout/hierarchy2"/>
    <dgm:cxn modelId="{677F5308-2F35-4277-9B67-E5B15CE9BC5F}" type="presParOf" srcId="{60B43FCB-053B-4C2F-B90D-2C8B3AE8AF12}" destId="{F8576454-3574-480F-B124-596789351DE9}" srcOrd="0" destOrd="0" presId="urn:microsoft.com/office/officeart/2005/8/layout/hierarchy2"/>
    <dgm:cxn modelId="{5D5F4CF0-B5F3-40E3-ABA6-B4E9ED6EDAEB}" type="presParOf" srcId="{60B43FCB-053B-4C2F-B90D-2C8B3AE8AF12}" destId="{071B21C6-F339-486F-B5A9-CC49EE9ADE2F}" srcOrd="1" destOrd="0" presId="urn:microsoft.com/office/officeart/2005/8/layout/hierarchy2"/>
    <dgm:cxn modelId="{BF55B141-A061-4230-9476-2163352C1570}" type="presParOf" srcId="{4CFD9AAC-2121-466F-AFB7-3F7A943D584B}" destId="{112E1F99-4250-41BF-85E6-C2385C2BA709}" srcOrd="2" destOrd="0" presId="urn:microsoft.com/office/officeart/2005/8/layout/hierarchy2"/>
    <dgm:cxn modelId="{4A9486CF-D20D-4EE8-81A2-BB03761FEFC3}" type="presParOf" srcId="{112E1F99-4250-41BF-85E6-C2385C2BA709}" destId="{35E5D91B-0D17-404E-BAE2-6ADF72B4F31D}" srcOrd="0" destOrd="0" presId="urn:microsoft.com/office/officeart/2005/8/layout/hierarchy2"/>
    <dgm:cxn modelId="{D1EBEC44-34FA-4163-8243-B1829486FC71}" type="presParOf" srcId="{4CFD9AAC-2121-466F-AFB7-3F7A943D584B}" destId="{E846456D-D854-45F2-80A4-FD1773038E68}" srcOrd="3" destOrd="0" presId="urn:microsoft.com/office/officeart/2005/8/layout/hierarchy2"/>
    <dgm:cxn modelId="{63818FFE-0C96-4D2D-A679-042CE01213F1}" type="presParOf" srcId="{E846456D-D854-45F2-80A4-FD1773038E68}" destId="{71FDB425-4384-4237-ABD8-46B847FDC8D1}" srcOrd="0" destOrd="0" presId="urn:microsoft.com/office/officeart/2005/8/layout/hierarchy2"/>
    <dgm:cxn modelId="{79795CFA-10C4-4E5D-A259-9444C70862B3}" type="presParOf" srcId="{E846456D-D854-45F2-80A4-FD1773038E68}" destId="{94BBE9E7-D5E0-4491-8FA1-DF6FCCA846D6}" srcOrd="1" destOrd="0" presId="urn:microsoft.com/office/officeart/2005/8/layout/hierarchy2"/>
    <dgm:cxn modelId="{5B556DCA-6042-45B0-95D0-84EFCB30B16C}" type="presParOf" srcId="{4CFD9AAC-2121-466F-AFB7-3F7A943D584B}" destId="{D5F0A6EC-8157-460B-9DA1-A4A20C59CC20}" srcOrd="4" destOrd="0" presId="urn:microsoft.com/office/officeart/2005/8/layout/hierarchy2"/>
    <dgm:cxn modelId="{0B88EECE-C17A-4BAB-9D21-8E5D3F4F6850}" type="presParOf" srcId="{D5F0A6EC-8157-460B-9DA1-A4A20C59CC20}" destId="{B794BF5F-6BC1-4D77-9208-C6A71DD5FAC8}" srcOrd="0" destOrd="0" presId="urn:microsoft.com/office/officeart/2005/8/layout/hierarchy2"/>
    <dgm:cxn modelId="{CF244823-D050-4DC7-9773-E4124DF55FC5}" type="presParOf" srcId="{4CFD9AAC-2121-466F-AFB7-3F7A943D584B}" destId="{6C5C67E6-AE17-4022-8AE3-99862B8D139C}" srcOrd="5" destOrd="0" presId="urn:microsoft.com/office/officeart/2005/8/layout/hierarchy2"/>
    <dgm:cxn modelId="{D5F19B7C-2C74-4D85-95A8-86027A46B7BF}" type="presParOf" srcId="{6C5C67E6-AE17-4022-8AE3-99862B8D139C}" destId="{AF1212B8-1EEC-4552-8B98-D5FD98A501B0}" srcOrd="0" destOrd="0" presId="urn:microsoft.com/office/officeart/2005/8/layout/hierarchy2"/>
    <dgm:cxn modelId="{08194C32-8A69-411F-BE68-C88A77FC77B3}" type="presParOf" srcId="{6C5C67E6-AE17-4022-8AE3-99862B8D139C}" destId="{C449DCB1-EC7D-4550-AEB1-B397EE4313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4C1E7-8916-4AFD-B9B6-472EA519F0A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FAC268C9-F2F4-4685-93EC-F002BB6F9F89}">
      <dgm:prSet phldrT="[Text]"/>
      <dgm:spPr/>
      <dgm:t>
        <a:bodyPr/>
        <a:lstStyle/>
        <a:p>
          <a:r>
            <a:rPr lang="en-US" dirty="0"/>
            <a:t>EIA Process</a:t>
          </a:r>
        </a:p>
      </dgm:t>
    </dgm:pt>
    <dgm:pt modelId="{D1410791-29FF-442F-9006-5950FA086357}" type="parTrans" cxnId="{925F8097-0FF7-4A50-AB5F-E95E09BF485F}">
      <dgm:prSet/>
      <dgm:spPr/>
      <dgm:t>
        <a:bodyPr/>
        <a:lstStyle/>
        <a:p>
          <a:endParaRPr lang="en-US"/>
        </a:p>
      </dgm:t>
    </dgm:pt>
    <dgm:pt modelId="{3522C0D5-E981-4C3B-8E70-A128507DEBF4}" type="sibTrans" cxnId="{925F8097-0FF7-4A50-AB5F-E95E09BF485F}">
      <dgm:prSet/>
      <dgm:spPr/>
      <dgm:t>
        <a:bodyPr/>
        <a:lstStyle/>
        <a:p>
          <a:endParaRPr lang="en-US"/>
        </a:p>
      </dgm:t>
    </dgm:pt>
    <dgm:pt modelId="{CD384AAA-78E4-46F8-B6C4-5B4F8EABF8C8}">
      <dgm:prSet phldrT="[Text]"/>
      <dgm:spPr>
        <a:solidFill>
          <a:srgbClr val="FFC000"/>
        </a:solidFill>
      </dgm:spPr>
      <dgm:t>
        <a:bodyPr/>
        <a:lstStyle/>
        <a:p>
          <a:r>
            <a:rPr lang="en-US" dirty="0"/>
            <a:t>Screening</a:t>
          </a:r>
        </a:p>
      </dgm:t>
    </dgm:pt>
    <dgm:pt modelId="{C5C03A9E-3208-4A84-A446-7974B7E4139E}" type="parTrans" cxnId="{CF56D930-61F1-4974-B367-DAE861E132EB}">
      <dgm:prSet/>
      <dgm:spPr/>
      <dgm:t>
        <a:bodyPr/>
        <a:lstStyle/>
        <a:p>
          <a:endParaRPr lang="en-US"/>
        </a:p>
      </dgm:t>
    </dgm:pt>
    <dgm:pt modelId="{2BB6B0C6-620F-4BB5-A7EE-E7350D3B325D}" type="sibTrans" cxnId="{CF56D930-61F1-4974-B367-DAE861E132EB}">
      <dgm:prSet/>
      <dgm:spPr/>
      <dgm:t>
        <a:bodyPr/>
        <a:lstStyle/>
        <a:p>
          <a:endParaRPr lang="en-US"/>
        </a:p>
      </dgm:t>
    </dgm:pt>
    <dgm:pt modelId="{ADD856C3-BE05-4BAF-861D-FFF75D861155}">
      <dgm:prSet phldrT="[Text]"/>
      <dgm:spPr/>
      <dgm:t>
        <a:bodyPr/>
        <a:lstStyle/>
        <a:p>
          <a:r>
            <a:rPr lang="en-US" dirty="0"/>
            <a:t>Scoping</a:t>
          </a:r>
        </a:p>
      </dgm:t>
    </dgm:pt>
    <dgm:pt modelId="{1B1F3756-F0BE-471E-B80A-238B0498514E}" type="parTrans" cxnId="{0729C61E-D38F-4C81-ABAF-D30506EFB753}">
      <dgm:prSet/>
      <dgm:spPr/>
      <dgm:t>
        <a:bodyPr/>
        <a:lstStyle/>
        <a:p>
          <a:endParaRPr lang="en-US"/>
        </a:p>
      </dgm:t>
    </dgm:pt>
    <dgm:pt modelId="{E223A74B-0DC2-4288-97CF-8B2FD6393537}" type="sibTrans" cxnId="{0729C61E-D38F-4C81-ABAF-D30506EFB753}">
      <dgm:prSet/>
      <dgm:spPr/>
      <dgm:t>
        <a:bodyPr/>
        <a:lstStyle/>
        <a:p>
          <a:endParaRPr lang="en-US"/>
        </a:p>
      </dgm:t>
    </dgm:pt>
    <dgm:pt modelId="{95E911C8-48EC-44C0-A6B5-DD1FCCBD500F}">
      <dgm:prSet phldrT="[Text]"/>
      <dgm:spPr/>
      <dgm:t>
        <a:bodyPr/>
        <a:lstStyle/>
        <a:p>
          <a:r>
            <a:rPr lang="en-US" dirty="0"/>
            <a:t>EIA Report</a:t>
          </a:r>
        </a:p>
      </dgm:t>
    </dgm:pt>
    <dgm:pt modelId="{5F508DEF-FA4A-4E23-AFEA-D5B4F2A76849}" type="parTrans" cxnId="{E70AF7BB-AEA3-412F-ABD5-B0E4FA9633E4}">
      <dgm:prSet/>
      <dgm:spPr/>
      <dgm:t>
        <a:bodyPr/>
        <a:lstStyle/>
        <a:p>
          <a:endParaRPr lang="en-US"/>
        </a:p>
      </dgm:t>
    </dgm:pt>
    <dgm:pt modelId="{18248CC1-6AA4-4E29-A4B9-B0B633490AC4}" type="sibTrans" cxnId="{E70AF7BB-AEA3-412F-ABD5-B0E4FA9633E4}">
      <dgm:prSet/>
      <dgm:spPr/>
      <dgm:t>
        <a:bodyPr/>
        <a:lstStyle/>
        <a:p>
          <a:endParaRPr lang="en-US"/>
        </a:p>
      </dgm:t>
    </dgm:pt>
    <dgm:pt modelId="{E2E96AC7-D29F-4AEB-9A16-14EBD2F573B5}">
      <dgm:prSet phldrT="[Text]"/>
      <dgm:spPr>
        <a:solidFill>
          <a:srgbClr val="FFC000"/>
        </a:solidFill>
      </dgm:spPr>
      <dgm:t>
        <a:bodyPr/>
        <a:lstStyle/>
        <a:p>
          <a:r>
            <a:rPr lang="en-US" dirty="0"/>
            <a:t>Examination/ Evaluation</a:t>
          </a:r>
        </a:p>
      </dgm:t>
    </dgm:pt>
    <dgm:pt modelId="{8342D0CF-CB2C-447E-864F-8DC621F8F5D3}" type="parTrans" cxnId="{498EE1DA-7025-4D01-962A-FABE7EB07AFB}">
      <dgm:prSet/>
      <dgm:spPr/>
      <dgm:t>
        <a:bodyPr/>
        <a:lstStyle/>
        <a:p>
          <a:endParaRPr lang="en-US"/>
        </a:p>
      </dgm:t>
    </dgm:pt>
    <dgm:pt modelId="{7919CDC7-02F1-4DAB-AD8D-D071674A4CA8}" type="sibTrans" cxnId="{498EE1DA-7025-4D01-962A-FABE7EB07AFB}">
      <dgm:prSet/>
      <dgm:spPr/>
      <dgm:t>
        <a:bodyPr/>
        <a:lstStyle/>
        <a:p>
          <a:endParaRPr lang="en-US"/>
        </a:p>
      </dgm:t>
    </dgm:pt>
    <dgm:pt modelId="{7095BA14-1EB9-4924-8228-47B8FBAE4F5A}">
      <dgm:prSet phldrT="[Text]"/>
      <dgm:spPr>
        <a:solidFill>
          <a:srgbClr val="FFC000"/>
        </a:solidFill>
      </dgm:spPr>
      <dgm:t>
        <a:bodyPr/>
        <a:lstStyle/>
        <a:p>
          <a:r>
            <a:rPr lang="en-US" dirty="0"/>
            <a:t>Decision</a:t>
          </a:r>
        </a:p>
      </dgm:t>
    </dgm:pt>
    <dgm:pt modelId="{5983BA94-7D71-41C1-9196-9BA54B3AE94E}" type="parTrans" cxnId="{7610A069-A5CA-4AE6-9A76-39EAF216BAA7}">
      <dgm:prSet/>
      <dgm:spPr/>
      <dgm:t>
        <a:bodyPr/>
        <a:lstStyle/>
        <a:p>
          <a:endParaRPr lang="en-US"/>
        </a:p>
      </dgm:t>
    </dgm:pt>
    <dgm:pt modelId="{CAD3EBF7-501E-44ED-9B48-4137E0BDBF4C}" type="sibTrans" cxnId="{7610A069-A5CA-4AE6-9A76-39EAF216BAA7}">
      <dgm:prSet/>
      <dgm:spPr/>
      <dgm:t>
        <a:bodyPr/>
        <a:lstStyle/>
        <a:p>
          <a:endParaRPr lang="en-US"/>
        </a:p>
      </dgm:t>
    </dgm:pt>
    <dgm:pt modelId="{47F0409C-4BDD-4BBC-BB20-94EA80F273A0}">
      <dgm:prSet phldrT="[Text]"/>
      <dgm:spPr/>
      <dgm:t>
        <a:bodyPr/>
        <a:lstStyle/>
        <a:p>
          <a:r>
            <a:rPr lang="en-US" dirty="0"/>
            <a:t>Monitoring</a:t>
          </a:r>
        </a:p>
      </dgm:t>
    </dgm:pt>
    <dgm:pt modelId="{51B84238-1769-4C41-A053-CC1D71957872}" type="parTrans" cxnId="{DA47B360-BCF6-4A6F-89A1-49540BA83B7E}">
      <dgm:prSet/>
      <dgm:spPr/>
      <dgm:t>
        <a:bodyPr/>
        <a:lstStyle/>
        <a:p>
          <a:endParaRPr lang="en-US"/>
        </a:p>
      </dgm:t>
    </dgm:pt>
    <dgm:pt modelId="{971EECCB-6471-4035-BA1B-9261DCC04B98}" type="sibTrans" cxnId="{DA47B360-BCF6-4A6F-89A1-49540BA83B7E}">
      <dgm:prSet/>
      <dgm:spPr/>
      <dgm:t>
        <a:bodyPr/>
        <a:lstStyle/>
        <a:p>
          <a:endParaRPr lang="en-US"/>
        </a:p>
      </dgm:t>
    </dgm:pt>
    <dgm:pt modelId="{7FF8F4B5-79C1-411A-93A1-E9C61BF172D0}">
      <dgm:prSet/>
      <dgm:spPr>
        <a:solidFill>
          <a:srgbClr val="0070C0"/>
        </a:solidFill>
      </dgm:spPr>
      <dgm:t>
        <a:bodyPr/>
        <a:lstStyle/>
        <a:p>
          <a:r>
            <a:rPr lang="en-IE" dirty="0"/>
            <a:t>Consultation</a:t>
          </a:r>
        </a:p>
      </dgm:t>
    </dgm:pt>
    <dgm:pt modelId="{75262777-2E4B-46B3-B1BC-1D8BF0DF0F05}" type="parTrans" cxnId="{9E6A9569-372B-4C1D-B981-85B61AB17B58}">
      <dgm:prSet/>
      <dgm:spPr/>
      <dgm:t>
        <a:bodyPr/>
        <a:lstStyle/>
        <a:p>
          <a:endParaRPr lang="en-IE"/>
        </a:p>
      </dgm:t>
    </dgm:pt>
    <dgm:pt modelId="{67D9D7A5-17B1-470E-B653-4ABD68D1ED2D}" type="sibTrans" cxnId="{9E6A9569-372B-4C1D-B981-85B61AB17B58}">
      <dgm:prSet/>
      <dgm:spPr/>
      <dgm:t>
        <a:bodyPr/>
        <a:lstStyle/>
        <a:p>
          <a:endParaRPr lang="en-IE"/>
        </a:p>
      </dgm:t>
    </dgm:pt>
    <dgm:pt modelId="{709B7362-C1A2-4FE2-8201-7BD32E40118A}" type="pres">
      <dgm:prSet presAssocID="{7624C1E7-8916-4AFD-B9B6-472EA519F0A5}" presName="Name0" presStyleCnt="0">
        <dgm:presLayoutVars>
          <dgm:chPref val="1"/>
          <dgm:dir/>
          <dgm:animOne val="branch"/>
          <dgm:animLvl val="lvl"/>
          <dgm:resizeHandles val="exact"/>
        </dgm:presLayoutVars>
      </dgm:prSet>
      <dgm:spPr/>
      <dgm:t>
        <a:bodyPr/>
        <a:lstStyle/>
        <a:p>
          <a:endParaRPr lang="en-IE"/>
        </a:p>
      </dgm:t>
    </dgm:pt>
    <dgm:pt modelId="{2EEA903F-DFE5-4164-A01E-37867C06DAD1}" type="pres">
      <dgm:prSet presAssocID="{FAC268C9-F2F4-4685-93EC-F002BB6F9F89}" presName="root1" presStyleCnt="0"/>
      <dgm:spPr/>
      <dgm:t>
        <a:bodyPr/>
        <a:lstStyle/>
        <a:p>
          <a:endParaRPr lang="en-IE"/>
        </a:p>
      </dgm:t>
    </dgm:pt>
    <dgm:pt modelId="{78A188BC-2532-4F1F-A4BE-E5911618D449}" type="pres">
      <dgm:prSet presAssocID="{FAC268C9-F2F4-4685-93EC-F002BB6F9F89}" presName="LevelOneTextNode" presStyleLbl="node0" presStyleIdx="0" presStyleCnt="1">
        <dgm:presLayoutVars>
          <dgm:chPref val="3"/>
        </dgm:presLayoutVars>
      </dgm:prSet>
      <dgm:spPr/>
      <dgm:t>
        <a:bodyPr/>
        <a:lstStyle/>
        <a:p>
          <a:endParaRPr lang="en-IE"/>
        </a:p>
      </dgm:t>
    </dgm:pt>
    <dgm:pt modelId="{93A2E9CB-3709-4E3C-9919-7D1F72EF034A}" type="pres">
      <dgm:prSet presAssocID="{FAC268C9-F2F4-4685-93EC-F002BB6F9F89}" presName="level2hierChild" presStyleCnt="0"/>
      <dgm:spPr/>
      <dgm:t>
        <a:bodyPr/>
        <a:lstStyle/>
        <a:p>
          <a:endParaRPr lang="en-IE"/>
        </a:p>
      </dgm:t>
    </dgm:pt>
    <dgm:pt modelId="{B4E157A5-D030-48C3-92AD-1549F225AC17}" type="pres">
      <dgm:prSet presAssocID="{C5C03A9E-3208-4A84-A446-7974B7E4139E}" presName="conn2-1" presStyleLbl="parChTrans1D2" presStyleIdx="0" presStyleCnt="7"/>
      <dgm:spPr/>
      <dgm:t>
        <a:bodyPr/>
        <a:lstStyle/>
        <a:p>
          <a:endParaRPr lang="en-IE"/>
        </a:p>
      </dgm:t>
    </dgm:pt>
    <dgm:pt modelId="{799D4DBE-93FE-4E81-8B6D-796BDA5FDC16}" type="pres">
      <dgm:prSet presAssocID="{C5C03A9E-3208-4A84-A446-7974B7E4139E}" presName="connTx" presStyleLbl="parChTrans1D2" presStyleIdx="0" presStyleCnt="7"/>
      <dgm:spPr/>
      <dgm:t>
        <a:bodyPr/>
        <a:lstStyle/>
        <a:p>
          <a:endParaRPr lang="en-IE"/>
        </a:p>
      </dgm:t>
    </dgm:pt>
    <dgm:pt modelId="{B404D8C3-51EF-4EBE-8350-59FFAEFAEE70}" type="pres">
      <dgm:prSet presAssocID="{CD384AAA-78E4-46F8-B6C4-5B4F8EABF8C8}" presName="root2" presStyleCnt="0"/>
      <dgm:spPr/>
      <dgm:t>
        <a:bodyPr/>
        <a:lstStyle/>
        <a:p>
          <a:endParaRPr lang="en-IE"/>
        </a:p>
      </dgm:t>
    </dgm:pt>
    <dgm:pt modelId="{89B332F7-74BD-4D6E-BC96-34BE98352634}" type="pres">
      <dgm:prSet presAssocID="{CD384AAA-78E4-46F8-B6C4-5B4F8EABF8C8}" presName="LevelTwoTextNode" presStyleLbl="node2" presStyleIdx="0" presStyleCnt="7">
        <dgm:presLayoutVars>
          <dgm:chPref val="3"/>
        </dgm:presLayoutVars>
      </dgm:prSet>
      <dgm:spPr/>
      <dgm:t>
        <a:bodyPr/>
        <a:lstStyle/>
        <a:p>
          <a:endParaRPr lang="en-IE"/>
        </a:p>
      </dgm:t>
    </dgm:pt>
    <dgm:pt modelId="{3E4F6035-3C17-4A1F-B32F-8483B411BBA6}" type="pres">
      <dgm:prSet presAssocID="{CD384AAA-78E4-46F8-B6C4-5B4F8EABF8C8}" presName="level3hierChild" presStyleCnt="0"/>
      <dgm:spPr/>
      <dgm:t>
        <a:bodyPr/>
        <a:lstStyle/>
        <a:p>
          <a:endParaRPr lang="en-IE"/>
        </a:p>
      </dgm:t>
    </dgm:pt>
    <dgm:pt modelId="{DEF64338-C198-42FD-A1DE-A138F87DDE02}" type="pres">
      <dgm:prSet presAssocID="{1B1F3756-F0BE-471E-B80A-238B0498514E}" presName="conn2-1" presStyleLbl="parChTrans1D2" presStyleIdx="1" presStyleCnt="7"/>
      <dgm:spPr/>
      <dgm:t>
        <a:bodyPr/>
        <a:lstStyle/>
        <a:p>
          <a:endParaRPr lang="en-IE"/>
        </a:p>
      </dgm:t>
    </dgm:pt>
    <dgm:pt modelId="{94D18B6B-7E8B-411D-AA76-C23299E353AE}" type="pres">
      <dgm:prSet presAssocID="{1B1F3756-F0BE-471E-B80A-238B0498514E}" presName="connTx" presStyleLbl="parChTrans1D2" presStyleIdx="1" presStyleCnt="7"/>
      <dgm:spPr/>
      <dgm:t>
        <a:bodyPr/>
        <a:lstStyle/>
        <a:p>
          <a:endParaRPr lang="en-IE"/>
        </a:p>
      </dgm:t>
    </dgm:pt>
    <dgm:pt modelId="{6E7C4426-239B-4817-8109-14DF77C21B9A}" type="pres">
      <dgm:prSet presAssocID="{ADD856C3-BE05-4BAF-861D-FFF75D861155}" presName="root2" presStyleCnt="0"/>
      <dgm:spPr/>
      <dgm:t>
        <a:bodyPr/>
        <a:lstStyle/>
        <a:p>
          <a:endParaRPr lang="en-IE"/>
        </a:p>
      </dgm:t>
    </dgm:pt>
    <dgm:pt modelId="{63DC9E4A-CA20-4BA1-A304-436B9C37ECA5}" type="pres">
      <dgm:prSet presAssocID="{ADD856C3-BE05-4BAF-861D-FFF75D861155}" presName="LevelTwoTextNode" presStyleLbl="node2" presStyleIdx="1" presStyleCnt="7">
        <dgm:presLayoutVars>
          <dgm:chPref val="3"/>
        </dgm:presLayoutVars>
      </dgm:prSet>
      <dgm:spPr/>
      <dgm:t>
        <a:bodyPr/>
        <a:lstStyle/>
        <a:p>
          <a:endParaRPr lang="en-IE"/>
        </a:p>
      </dgm:t>
    </dgm:pt>
    <dgm:pt modelId="{ADD772CB-E639-4EFA-86BB-4745BD52E7FE}" type="pres">
      <dgm:prSet presAssocID="{ADD856C3-BE05-4BAF-861D-FFF75D861155}" presName="level3hierChild" presStyleCnt="0"/>
      <dgm:spPr/>
      <dgm:t>
        <a:bodyPr/>
        <a:lstStyle/>
        <a:p>
          <a:endParaRPr lang="en-IE"/>
        </a:p>
      </dgm:t>
    </dgm:pt>
    <dgm:pt modelId="{8CAB50F8-C103-4533-A010-2E3FFD41427F}" type="pres">
      <dgm:prSet presAssocID="{5F508DEF-FA4A-4E23-AFEA-D5B4F2A76849}" presName="conn2-1" presStyleLbl="parChTrans1D2" presStyleIdx="2" presStyleCnt="7"/>
      <dgm:spPr/>
      <dgm:t>
        <a:bodyPr/>
        <a:lstStyle/>
        <a:p>
          <a:endParaRPr lang="en-IE"/>
        </a:p>
      </dgm:t>
    </dgm:pt>
    <dgm:pt modelId="{10F0E6B2-23B1-49CE-81F5-D752D6439867}" type="pres">
      <dgm:prSet presAssocID="{5F508DEF-FA4A-4E23-AFEA-D5B4F2A76849}" presName="connTx" presStyleLbl="parChTrans1D2" presStyleIdx="2" presStyleCnt="7"/>
      <dgm:spPr/>
      <dgm:t>
        <a:bodyPr/>
        <a:lstStyle/>
        <a:p>
          <a:endParaRPr lang="en-IE"/>
        </a:p>
      </dgm:t>
    </dgm:pt>
    <dgm:pt modelId="{0B03714B-986A-437D-AE10-ADAAFE6867CD}" type="pres">
      <dgm:prSet presAssocID="{95E911C8-48EC-44C0-A6B5-DD1FCCBD500F}" presName="root2" presStyleCnt="0"/>
      <dgm:spPr/>
      <dgm:t>
        <a:bodyPr/>
        <a:lstStyle/>
        <a:p>
          <a:endParaRPr lang="en-IE"/>
        </a:p>
      </dgm:t>
    </dgm:pt>
    <dgm:pt modelId="{D243B9DF-A5C3-4862-AA3E-AE779F3C9CBC}" type="pres">
      <dgm:prSet presAssocID="{95E911C8-48EC-44C0-A6B5-DD1FCCBD500F}" presName="LevelTwoTextNode" presStyleLbl="node2" presStyleIdx="2" presStyleCnt="7">
        <dgm:presLayoutVars>
          <dgm:chPref val="3"/>
        </dgm:presLayoutVars>
      </dgm:prSet>
      <dgm:spPr/>
      <dgm:t>
        <a:bodyPr/>
        <a:lstStyle/>
        <a:p>
          <a:endParaRPr lang="en-IE"/>
        </a:p>
      </dgm:t>
    </dgm:pt>
    <dgm:pt modelId="{824ACE1E-2E83-4E8D-A425-C3B90EDC31F7}" type="pres">
      <dgm:prSet presAssocID="{95E911C8-48EC-44C0-A6B5-DD1FCCBD500F}" presName="level3hierChild" presStyleCnt="0"/>
      <dgm:spPr/>
      <dgm:t>
        <a:bodyPr/>
        <a:lstStyle/>
        <a:p>
          <a:endParaRPr lang="en-IE"/>
        </a:p>
      </dgm:t>
    </dgm:pt>
    <dgm:pt modelId="{EEC7A66A-8721-470D-AE45-83A59920E2A8}" type="pres">
      <dgm:prSet presAssocID="{75262777-2E4B-46B3-B1BC-1D8BF0DF0F05}" presName="conn2-1" presStyleLbl="parChTrans1D2" presStyleIdx="3" presStyleCnt="7"/>
      <dgm:spPr/>
      <dgm:t>
        <a:bodyPr/>
        <a:lstStyle/>
        <a:p>
          <a:endParaRPr lang="en-IE"/>
        </a:p>
      </dgm:t>
    </dgm:pt>
    <dgm:pt modelId="{660C7B3C-C2F1-4060-9F11-A1F5FB58BB1E}" type="pres">
      <dgm:prSet presAssocID="{75262777-2E4B-46B3-B1BC-1D8BF0DF0F05}" presName="connTx" presStyleLbl="parChTrans1D2" presStyleIdx="3" presStyleCnt="7"/>
      <dgm:spPr/>
      <dgm:t>
        <a:bodyPr/>
        <a:lstStyle/>
        <a:p>
          <a:endParaRPr lang="en-IE"/>
        </a:p>
      </dgm:t>
    </dgm:pt>
    <dgm:pt modelId="{9B3D7ACD-BF07-4E40-9DA6-4A6CA3285DF1}" type="pres">
      <dgm:prSet presAssocID="{7FF8F4B5-79C1-411A-93A1-E9C61BF172D0}" presName="root2" presStyleCnt="0"/>
      <dgm:spPr/>
      <dgm:t>
        <a:bodyPr/>
        <a:lstStyle/>
        <a:p>
          <a:endParaRPr lang="en-IE"/>
        </a:p>
      </dgm:t>
    </dgm:pt>
    <dgm:pt modelId="{52A1022E-D44C-47CD-A613-B93EAFFBC890}" type="pres">
      <dgm:prSet presAssocID="{7FF8F4B5-79C1-411A-93A1-E9C61BF172D0}" presName="LevelTwoTextNode" presStyleLbl="node2" presStyleIdx="3" presStyleCnt="7">
        <dgm:presLayoutVars>
          <dgm:chPref val="3"/>
        </dgm:presLayoutVars>
      </dgm:prSet>
      <dgm:spPr/>
      <dgm:t>
        <a:bodyPr/>
        <a:lstStyle/>
        <a:p>
          <a:endParaRPr lang="en-IE"/>
        </a:p>
      </dgm:t>
    </dgm:pt>
    <dgm:pt modelId="{D47D4EB4-313F-4958-830E-CA5BDF1FA6EE}" type="pres">
      <dgm:prSet presAssocID="{7FF8F4B5-79C1-411A-93A1-E9C61BF172D0}" presName="level3hierChild" presStyleCnt="0"/>
      <dgm:spPr/>
      <dgm:t>
        <a:bodyPr/>
        <a:lstStyle/>
        <a:p>
          <a:endParaRPr lang="en-IE"/>
        </a:p>
      </dgm:t>
    </dgm:pt>
    <dgm:pt modelId="{E0FD666C-3F45-4889-AB4C-DA9E2C1C2091}" type="pres">
      <dgm:prSet presAssocID="{8342D0CF-CB2C-447E-864F-8DC621F8F5D3}" presName="conn2-1" presStyleLbl="parChTrans1D2" presStyleIdx="4" presStyleCnt="7"/>
      <dgm:spPr/>
      <dgm:t>
        <a:bodyPr/>
        <a:lstStyle/>
        <a:p>
          <a:endParaRPr lang="en-IE"/>
        </a:p>
      </dgm:t>
    </dgm:pt>
    <dgm:pt modelId="{B13822A7-A678-42AB-B610-FDFDA73061CE}" type="pres">
      <dgm:prSet presAssocID="{8342D0CF-CB2C-447E-864F-8DC621F8F5D3}" presName="connTx" presStyleLbl="parChTrans1D2" presStyleIdx="4" presStyleCnt="7"/>
      <dgm:spPr/>
      <dgm:t>
        <a:bodyPr/>
        <a:lstStyle/>
        <a:p>
          <a:endParaRPr lang="en-IE"/>
        </a:p>
      </dgm:t>
    </dgm:pt>
    <dgm:pt modelId="{455B8D74-804F-42CD-BE20-8687C3EE06D3}" type="pres">
      <dgm:prSet presAssocID="{E2E96AC7-D29F-4AEB-9A16-14EBD2F573B5}" presName="root2" presStyleCnt="0"/>
      <dgm:spPr/>
      <dgm:t>
        <a:bodyPr/>
        <a:lstStyle/>
        <a:p>
          <a:endParaRPr lang="en-IE"/>
        </a:p>
      </dgm:t>
    </dgm:pt>
    <dgm:pt modelId="{1AE1687E-5013-42E2-85EA-5E478BE676BD}" type="pres">
      <dgm:prSet presAssocID="{E2E96AC7-D29F-4AEB-9A16-14EBD2F573B5}" presName="LevelTwoTextNode" presStyleLbl="node2" presStyleIdx="4" presStyleCnt="7">
        <dgm:presLayoutVars>
          <dgm:chPref val="3"/>
        </dgm:presLayoutVars>
      </dgm:prSet>
      <dgm:spPr/>
      <dgm:t>
        <a:bodyPr/>
        <a:lstStyle/>
        <a:p>
          <a:endParaRPr lang="en-IE"/>
        </a:p>
      </dgm:t>
    </dgm:pt>
    <dgm:pt modelId="{76664763-24DB-4F79-B079-88382AF4E6D5}" type="pres">
      <dgm:prSet presAssocID="{E2E96AC7-D29F-4AEB-9A16-14EBD2F573B5}" presName="level3hierChild" presStyleCnt="0"/>
      <dgm:spPr/>
      <dgm:t>
        <a:bodyPr/>
        <a:lstStyle/>
        <a:p>
          <a:endParaRPr lang="en-IE"/>
        </a:p>
      </dgm:t>
    </dgm:pt>
    <dgm:pt modelId="{16923ED3-DDF2-4468-846F-DF42EAD71712}" type="pres">
      <dgm:prSet presAssocID="{5983BA94-7D71-41C1-9196-9BA54B3AE94E}" presName="conn2-1" presStyleLbl="parChTrans1D2" presStyleIdx="5" presStyleCnt="7"/>
      <dgm:spPr/>
      <dgm:t>
        <a:bodyPr/>
        <a:lstStyle/>
        <a:p>
          <a:endParaRPr lang="en-IE"/>
        </a:p>
      </dgm:t>
    </dgm:pt>
    <dgm:pt modelId="{6A6AF787-244D-4340-8EC4-F75E840083AB}" type="pres">
      <dgm:prSet presAssocID="{5983BA94-7D71-41C1-9196-9BA54B3AE94E}" presName="connTx" presStyleLbl="parChTrans1D2" presStyleIdx="5" presStyleCnt="7"/>
      <dgm:spPr/>
      <dgm:t>
        <a:bodyPr/>
        <a:lstStyle/>
        <a:p>
          <a:endParaRPr lang="en-IE"/>
        </a:p>
      </dgm:t>
    </dgm:pt>
    <dgm:pt modelId="{96C770A1-CD72-450A-9CB2-B321701CC62A}" type="pres">
      <dgm:prSet presAssocID="{7095BA14-1EB9-4924-8228-47B8FBAE4F5A}" presName="root2" presStyleCnt="0"/>
      <dgm:spPr/>
      <dgm:t>
        <a:bodyPr/>
        <a:lstStyle/>
        <a:p>
          <a:endParaRPr lang="en-IE"/>
        </a:p>
      </dgm:t>
    </dgm:pt>
    <dgm:pt modelId="{628AC029-06B7-450F-8D6A-96F39591BE2A}" type="pres">
      <dgm:prSet presAssocID="{7095BA14-1EB9-4924-8228-47B8FBAE4F5A}" presName="LevelTwoTextNode" presStyleLbl="node2" presStyleIdx="5" presStyleCnt="7">
        <dgm:presLayoutVars>
          <dgm:chPref val="3"/>
        </dgm:presLayoutVars>
      </dgm:prSet>
      <dgm:spPr/>
      <dgm:t>
        <a:bodyPr/>
        <a:lstStyle/>
        <a:p>
          <a:endParaRPr lang="en-IE"/>
        </a:p>
      </dgm:t>
    </dgm:pt>
    <dgm:pt modelId="{2784B23F-E36B-4BBA-BC02-E50E3E524B51}" type="pres">
      <dgm:prSet presAssocID="{7095BA14-1EB9-4924-8228-47B8FBAE4F5A}" presName="level3hierChild" presStyleCnt="0"/>
      <dgm:spPr/>
      <dgm:t>
        <a:bodyPr/>
        <a:lstStyle/>
        <a:p>
          <a:endParaRPr lang="en-IE"/>
        </a:p>
      </dgm:t>
    </dgm:pt>
    <dgm:pt modelId="{451DEDAB-BD02-4994-B327-F400818C002E}" type="pres">
      <dgm:prSet presAssocID="{51B84238-1769-4C41-A053-CC1D71957872}" presName="conn2-1" presStyleLbl="parChTrans1D2" presStyleIdx="6" presStyleCnt="7"/>
      <dgm:spPr/>
      <dgm:t>
        <a:bodyPr/>
        <a:lstStyle/>
        <a:p>
          <a:endParaRPr lang="en-IE"/>
        </a:p>
      </dgm:t>
    </dgm:pt>
    <dgm:pt modelId="{5B803CC7-1B9F-4008-BFB5-EDE5FC3C81F7}" type="pres">
      <dgm:prSet presAssocID="{51B84238-1769-4C41-A053-CC1D71957872}" presName="connTx" presStyleLbl="parChTrans1D2" presStyleIdx="6" presStyleCnt="7"/>
      <dgm:spPr/>
      <dgm:t>
        <a:bodyPr/>
        <a:lstStyle/>
        <a:p>
          <a:endParaRPr lang="en-IE"/>
        </a:p>
      </dgm:t>
    </dgm:pt>
    <dgm:pt modelId="{3E3C9A8F-2407-4783-AEEB-C77F1F546AB1}" type="pres">
      <dgm:prSet presAssocID="{47F0409C-4BDD-4BBC-BB20-94EA80F273A0}" presName="root2" presStyleCnt="0"/>
      <dgm:spPr/>
      <dgm:t>
        <a:bodyPr/>
        <a:lstStyle/>
        <a:p>
          <a:endParaRPr lang="en-IE"/>
        </a:p>
      </dgm:t>
    </dgm:pt>
    <dgm:pt modelId="{9E275137-574A-46BF-9977-C99F91DD4F91}" type="pres">
      <dgm:prSet presAssocID="{47F0409C-4BDD-4BBC-BB20-94EA80F273A0}" presName="LevelTwoTextNode" presStyleLbl="node2" presStyleIdx="6" presStyleCnt="7">
        <dgm:presLayoutVars>
          <dgm:chPref val="3"/>
        </dgm:presLayoutVars>
      </dgm:prSet>
      <dgm:spPr/>
      <dgm:t>
        <a:bodyPr/>
        <a:lstStyle/>
        <a:p>
          <a:endParaRPr lang="en-IE"/>
        </a:p>
      </dgm:t>
    </dgm:pt>
    <dgm:pt modelId="{5C0B3EFB-224E-4EFC-A902-892229C173A3}" type="pres">
      <dgm:prSet presAssocID="{47F0409C-4BDD-4BBC-BB20-94EA80F273A0}" presName="level3hierChild" presStyleCnt="0"/>
      <dgm:spPr/>
      <dgm:t>
        <a:bodyPr/>
        <a:lstStyle/>
        <a:p>
          <a:endParaRPr lang="en-IE"/>
        </a:p>
      </dgm:t>
    </dgm:pt>
  </dgm:ptLst>
  <dgm:cxnLst>
    <dgm:cxn modelId="{12DE6070-5159-4497-ACEA-53B8BF499DD4}" type="presOf" srcId="{C5C03A9E-3208-4A84-A446-7974B7E4139E}" destId="{799D4DBE-93FE-4E81-8B6D-796BDA5FDC16}" srcOrd="1" destOrd="0" presId="urn:microsoft.com/office/officeart/2008/layout/HorizontalMultiLevelHierarchy"/>
    <dgm:cxn modelId="{1EE48475-7A5C-4390-A257-43443DFCF95C}" type="presOf" srcId="{ADD856C3-BE05-4BAF-861D-FFF75D861155}" destId="{63DC9E4A-CA20-4BA1-A304-436B9C37ECA5}" srcOrd="0" destOrd="0" presId="urn:microsoft.com/office/officeart/2008/layout/HorizontalMultiLevelHierarchy"/>
    <dgm:cxn modelId="{2BF967D1-102C-41B4-A090-37429944437D}" type="presOf" srcId="{7FF8F4B5-79C1-411A-93A1-E9C61BF172D0}" destId="{52A1022E-D44C-47CD-A613-B93EAFFBC890}" srcOrd="0" destOrd="0" presId="urn:microsoft.com/office/officeart/2008/layout/HorizontalMultiLevelHierarchy"/>
    <dgm:cxn modelId="{7610A069-A5CA-4AE6-9A76-39EAF216BAA7}" srcId="{FAC268C9-F2F4-4685-93EC-F002BB6F9F89}" destId="{7095BA14-1EB9-4924-8228-47B8FBAE4F5A}" srcOrd="5" destOrd="0" parTransId="{5983BA94-7D71-41C1-9196-9BA54B3AE94E}" sibTransId="{CAD3EBF7-501E-44ED-9B48-4137E0BDBF4C}"/>
    <dgm:cxn modelId="{5A66256B-DDC8-445D-80C6-24D832381138}" type="presOf" srcId="{5983BA94-7D71-41C1-9196-9BA54B3AE94E}" destId="{16923ED3-DDF2-4468-846F-DF42EAD71712}" srcOrd="0" destOrd="0" presId="urn:microsoft.com/office/officeart/2008/layout/HorizontalMultiLevelHierarchy"/>
    <dgm:cxn modelId="{34DC6AF8-4F20-488F-B1B9-C49E1336D01F}" type="presOf" srcId="{CD384AAA-78E4-46F8-B6C4-5B4F8EABF8C8}" destId="{89B332F7-74BD-4D6E-BC96-34BE98352634}" srcOrd="0" destOrd="0" presId="urn:microsoft.com/office/officeart/2008/layout/HorizontalMultiLevelHierarchy"/>
    <dgm:cxn modelId="{6B1B2EDB-5E42-401C-A364-22FE9B02F90A}" type="presOf" srcId="{75262777-2E4B-46B3-B1BC-1D8BF0DF0F05}" destId="{EEC7A66A-8721-470D-AE45-83A59920E2A8}" srcOrd="0" destOrd="0" presId="urn:microsoft.com/office/officeart/2008/layout/HorizontalMultiLevelHierarchy"/>
    <dgm:cxn modelId="{AF345CCA-C49C-49A6-BBF9-76BD2ED76592}" type="presOf" srcId="{5F508DEF-FA4A-4E23-AFEA-D5B4F2A76849}" destId="{8CAB50F8-C103-4533-A010-2E3FFD41427F}" srcOrd="0" destOrd="0" presId="urn:microsoft.com/office/officeart/2008/layout/HorizontalMultiLevelHierarchy"/>
    <dgm:cxn modelId="{2D63FED4-4CE2-4136-8018-6333A4488006}" type="presOf" srcId="{C5C03A9E-3208-4A84-A446-7974B7E4139E}" destId="{B4E157A5-D030-48C3-92AD-1549F225AC17}" srcOrd="0" destOrd="0" presId="urn:microsoft.com/office/officeart/2008/layout/HorizontalMultiLevelHierarchy"/>
    <dgm:cxn modelId="{DA47B360-BCF6-4A6F-89A1-49540BA83B7E}" srcId="{FAC268C9-F2F4-4685-93EC-F002BB6F9F89}" destId="{47F0409C-4BDD-4BBC-BB20-94EA80F273A0}" srcOrd="6" destOrd="0" parTransId="{51B84238-1769-4C41-A053-CC1D71957872}" sibTransId="{971EECCB-6471-4035-BA1B-9261DCC04B98}"/>
    <dgm:cxn modelId="{82E38A29-2833-4025-B590-0A2ACE5A4E19}" type="presOf" srcId="{1B1F3756-F0BE-471E-B80A-238B0498514E}" destId="{DEF64338-C198-42FD-A1DE-A138F87DDE02}" srcOrd="0" destOrd="0" presId="urn:microsoft.com/office/officeart/2008/layout/HorizontalMultiLevelHierarchy"/>
    <dgm:cxn modelId="{498EE1DA-7025-4D01-962A-FABE7EB07AFB}" srcId="{FAC268C9-F2F4-4685-93EC-F002BB6F9F89}" destId="{E2E96AC7-D29F-4AEB-9A16-14EBD2F573B5}" srcOrd="4" destOrd="0" parTransId="{8342D0CF-CB2C-447E-864F-8DC621F8F5D3}" sibTransId="{7919CDC7-02F1-4DAB-AD8D-D071674A4CA8}"/>
    <dgm:cxn modelId="{6B309B1B-A5EA-48AC-88F6-9AAEF0E3F88E}" type="presOf" srcId="{7624C1E7-8916-4AFD-B9B6-472EA519F0A5}" destId="{709B7362-C1A2-4FE2-8201-7BD32E40118A}" srcOrd="0" destOrd="0" presId="urn:microsoft.com/office/officeart/2008/layout/HorizontalMultiLevelHierarchy"/>
    <dgm:cxn modelId="{9D86CF3B-6F1F-4027-8D8A-6F713B4E83E4}" type="presOf" srcId="{75262777-2E4B-46B3-B1BC-1D8BF0DF0F05}" destId="{660C7B3C-C2F1-4060-9F11-A1F5FB58BB1E}" srcOrd="1" destOrd="0" presId="urn:microsoft.com/office/officeart/2008/layout/HorizontalMultiLevelHierarchy"/>
    <dgm:cxn modelId="{572069D0-4E7B-4974-AD15-2613EF9CB7B0}" type="presOf" srcId="{FAC268C9-F2F4-4685-93EC-F002BB6F9F89}" destId="{78A188BC-2532-4F1F-A4BE-E5911618D449}" srcOrd="0" destOrd="0" presId="urn:microsoft.com/office/officeart/2008/layout/HorizontalMultiLevelHierarchy"/>
    <dgm:cxn modelId="{20767DCD-2280-4325-A33F-4C8730137747}" type="presOf" srcId="{8342D0CF-CB2C-447E-864F-8DC621F8F5D3}" destId="{B13822A7-A678-42AB-B610-FDFDA73061CE}" srcOrd="1" destOrd="0" presId="urn:microsoft.com/office/officeart/2008/layout/HorizontalMultiLevelHierarchy"/>
    <dgm:cxn modelId="{5CA02F9B-2FF9-451C-9485-C3E9DF588038}" type="presOf" srcId="{5F508DEF-FA4A-4E23-AFEA-D5B4F2A76849}" destId="{10F0E6B2-23B1-49CE-81F5-D752D6439867}" srcOrd="1" destOrd="0" presId="urn:microsoft.com/office/officeart/2008/layout/HorizontalMultiLevelHierarchy"/>
    <dgm:cxn modelId="{5BF47A41-DF98-4A01-BE0F-6B9FD12DA7F8}" type="presOf" srcId="{1B1F3756-F0BE-471E-B80A-238B0498514E}" destId="{94D18B6B-7E8B-411D-AA76-C23299E353AE}" srcOrd="1" destOrd="0" presId="urn:microsoft.com/office/officeart/2008/layout/HorizontalMultiLevelHierarchy"/>
    <dgm:cxn modelId="{CF56D930-61F1-4974-B367-DAE861E132EB}" srcId="{FAC268C9-F2F4-4685-93EC-F002BB6F9F89}" destId="{CD384AAA-78E4-46F8-B6C4-5B4F8EABF8C8}" srcOrd="0" destOrd="0" parTransId="{C5C03A9E-3208-4A84-A446-7974B7E4139E}" sibTransId="{2BB6B0C6-620F-4BB5-A7EE-E7350D3B325D}"/>
    <dgm:cxn modelId="{E70AF7BB-AEA3-412F-ABD5-B0E4FA9633E4}" srcId="{FAC268C9-F2F4-4685-93EC-F002BB6F9F89}" destId="{95E911C8-48EC-44C0-A6B5-DD1FCCBD500F}" srcOrd="2" destOrd="0" parTransId="{5F508DEF-FA4A-4E23-AFEA-D5B4F2A76849}" sibTransId="{18248CC1-6AA4-4E29-A4B9-B0B633490AC4}"/>
    <dgm:cxn modelId="{A0E2D9C1-109F-4B44-A9AA-BA5FF8781948}" type="presOf" srcId="{51B84238-1769-4C41-A053-CC1D71957872}" destId="{451DEDAB-BD02-4994-B327-F400818C002E}" srcOrd="0" destOrd="0" presId="urn:microsoft.com/office/officeart/2008/layout/HorizontalMultiLevelHierarchy"/>
    <dgm:cxn modelId="{3C6757C3-644A-459B-A70F-52634810FD5A}" type="presOf" srcId="{E2E96AC7-D29F-4AEB-9A16-14EBD2F573B5}" destId="{1AE1687E-5013-42E2-85EA-5E478BE676BD}" srcOrd="0" destOrd="0" presId="urn:microsoft.com/office/officeart/2008/layout/HorizontalMultiLevelHierarchy"/>
    <dgm:cxn modelId="{AEC655AA-93EB-42FF-898F-2447A09D0DE8}" type="presOf" srcId="{5983BA94-7D71-41C1-9196-9BA54B3AE94E}" destId="{6A6AF787-244D-4340-8EC4-F75E840083AB}" srcOrd="1" destOrd="0" presId="urn:microsoft.com/office/officeart/2008/layout/HorizontalMultiLevelHierarchy"/>
    <dgm:cxn modelId="{AA3883F1-4558-4748-A26C-B1586AED2F55}" type="presOf" srcId="{95E911C8-48EC-44C0-A6B5-DD1FCCBD500F}" destId="{D243B9DF-A5C3-4862-AA3E-AE779F3C9CBC}" srcOrd="0" destOrd="0" presId="urn:microsoft.com/office/officeart/2008/layout/HorizontalMultiLevelHierarchy"/>
    <dgm:cxn modelId="{0729C61E-D38F-4C81-ABAF-D30506EFB753}" srcId="{FAC268C9-F2F4-4685-93EC-F002BB6F9F89}" destId="{ADD856C3-BE05-4BAF-861D-FFF75D861155}" srcOrd="1" destOrd="0" parTransId="{1B1F3756-F0BE-471E-B80A-238B0498514E}" sibTransId="{E223A74B-0DC2-4288-97CF-8B2FD6393537}"/>
    <dgm:cxn modelId="{FF6D0A06-F4C9-4FAB-BDDB-281F9BFF6D9E}" type="presOf" srcId="{47F0409C-4BDD-4BBC-BB20-94EA80F273A0}" destId="{9E275137-574A-46BF-9977-C99F91DD4F91}" srcOrd="0" destOrd="0" presId="urn:microsoft.com/office/officeart/2008/layout/HorizontalMultiLevelHierarchy"/>
    <dgm:cxn modelId="{C6F8CED9-180E-478C-843E-4738A9C3F789}" type="presOf" srcId="{8342D0CF-CB2C-447E-864F-8DC621F8F5D3}" destId="{E0FD666C-3F45-4889-AB4C-DA9E2C1C2091}" srcOrd="0" destOrd="0" presId="urn:microsoft.com/office/officeart/2008/layout/HorizontalMultiLevelHierarchy"/>
    <dgm:cxn modelId="{925F8097-0FF7-4A50-AB5F-E95E09BF485F}" srcId="{7624C1E7-8916-4AFD-B9B6-472EA519F0A5}" destId="{FAC268C9-F2F4-4685-93EC-F002BB6F9F89}" srcOrd="0" destOrd="0" parTransId="{D1410791-29FF-442F-9006-5950FA086357}" sibTransId="{3522C0D5-E981-4C3B-8E70-A128507DEBF4}"/>
    <dgm:cxn modelId="{9E6A9569-372B-4C1D-B981-85B61AB17B58}" srcId="{FAC268C9-F2F4-4685-93EC-F002BB6F9F89}" destId="{7FF8F4B5-79C1-411A-93A1-E9C61BF172D0}" srcOrd="3" destOrd="0" parTransId="{75262777-2E4B-46B3-B1BC-1D8BF0DF0F05}" sibTransId="{67D9D7A5-17B1-470E-B653-4ABD68D1ED2D}"/>
    <dgm:cxn modelId="{84947E21-062C-4B09-A2D5-516D25D01550}" type="presOf" srcId="{7095BA14-1EB9-4924-8228-47B8FBAE4F5A}" destId="{628AC029-06B7-450F-8D6A-96F39591BE2A}" srcOrd="0" destOrd="0" presId="urn:microsoft.com/office/officeart/2008/layout/HorizontalMultiLevelHierarchy"/>
    <dgm:cxn modelId="{E1C8E956-68C9-4769-8714-047023134FB0}" type="presOf" srcId="{51B84238-1769-4C41-A053-CC1D71957872}" destId="{5B803CC7-1B9F-4008-BFB5-EDE5FC3C81F7}" srcOrd="1" destOrd="0" presId="urn:microsoft.com/office/officeart/2008/layout/HorizontalMultiLevelHierarchy"/>
    <dgm:cxn modelId="{FF9978A6-86C4-4B44-97B9-952A8D423D26}" type="presParOf" srcId="{709B7362-C1A2-4FE2-8201-7BD32E40118A}" destId="{2EEA903F-DFE5-4164-A01E-37867C06DAD1}" srcOrd="0" destOrd="0" presId="urn:microsoft.com/office/officeart/2008/layout/HorizontalMultiLevelHierarchy"/>
    <dgm:cxn modelId="{31873962-31D0-4200-99F3-8670638DD645}" type="presParOf" srcId="{2EEA903F-DFE5-4164-A01E-37867C06DAD1}" destId="{78A188BC-2532-4F1F-A4BE-E5911618D449}" srcOrd="0" destOrd="0" presId="urn:microsoft.com/office/officeart/2008/layout/HorizontalMultiLevelHierarchy"/>
    <dgm:cxn modelId="{61B705EA-8315-4939-95F8-6FCC0A13E421}" type="presParOf" srcId="{2EEA903F-DFE5-4164-A01E-37867C06DAD1}" destId="{93A2E9CB-3709-4E3C-9919-7D1F72EF034A}" srcOrd="1" destOrd="0" presId="urn:microsoft.com/office/officeart/2008/layout/HorizontalMultiLevelHierarchy"/>
    <dgm:cxn modelId="{4A1ED026-4083-4613-B8AA-EF3A106FC990}" type="presParOf" srcId="{93A2E9CB-3709-4E3C-9919-7D1F72EF034A}" destId="{B4E157A5-D030-48C3-92AD-1549F225AC17}" srcOrd="0" destOrd="0" presId="urn:microsoft.com/office/officeart/2008/layout/HorizontalMultiLevelHierarchy"/>
    <dgm:cxn modelId="{0DC03032-2FA8-4250-8A5F-FA37D47B6E91}" type="presParOf" srcId="{B4E157A5-D030-48C3-92AD-1549F225AC17}" destId="{799D4DBE-93FE-4E81-8B6D-796BDA5FDC16}" srcOrd="0" destOrd="0" presId="urn:microsoft.com/office/officeart/2008/layout/HorizontalMultiLevelHierarchy"/>
    <dgm:cxn modelId="{1382A985-8CCC-4084-9F7E-2DE22BB43D48}" type="presParOf" srcId="{93A2E9CB-3709-4E3C-9919-7D1F72EF034A}" destId="{B404D8C3-51EF-4EBE-8350-59FFAEFAEE70}" srcOrd="1" destOrd="0" presId="urn:microsoft.com/office/officeart/2008/layout/HorizontalMultiLevelHierarchy"/>
    <dgm:cxn modelId="{6BFAEDF4-81AF-48C0-843C-C51CCD96214A}" type="presParOf" srcId="{B404D8C3-51EF-4EBE-8350-59FFAEFAEE70}" destId="{89B332F7-74BD-4D6E-BC96-34BE98352634}" srcOrd="0" destOrd="0" presId="urn:microsoft.com/office/officeart/2008/layout/HorizontalMultiLevelHierarchy"/>
    <dgm:cxn modelId="{78C07219-B0F9-4162-9070-8B60FDCFED13}" type="presParOf" srcId="{B404D8C3-51EF-4EBE-8350-59FFAEFAEE70}" destId="{3E4F6035-3C17-4A1F-B32F-8483B411BBA6}" srcOrd="1" destOrd="0" presId="urn:microsoft.com/office/officeart/2008/layout/HorizontalMultiLevelHierarchy"/>
    <dgm:cxn modelId="{142547B9-337D-42D6-B5FB-0A0811863E1E}" type="presParOf" srcId="{93A2E9CB-3709-4E3C-9919-7D1F72EF034A}" destId="{DEF64338-C198-42FD-A1DE-A138F87DDE02}" srcOrd="2" destOrd="0" presId="urn:microsoft.com/office/officeart/2008/layout/HorizontalMultiLevelHierarchy"/>
    <dgm:cxn modelId="{447108A8-C448-444B-9702-2D69BF019525}" type="presParOf" srcId="{DEF64338-C198-42FD-A1DE-A138F87DDE02}" destId="{94D18B6B-7E8B-411D-AA76-C23299E353AE}" srcOrd="0" destOrd="0" presId="urn:microsoft.com/office/officeart/2008/layout/HorizontalMultiLevelHierarchy"/>
    <dgm:cxn modelId="{62B7C70E-B50A-46E6-A615-C6B27685A55B}" type="presParOf" srcId="{93A2E9CB-3709-4E3C-9919-7D1F72EF034A}" destId="{6E7C4426-239B-4817-8109-14DF77C21B9A}" srcOrd="3" destOrd="0" presId="urn:microsoft.com/office/officeart/2008/layout/HorizontalMultiLevelHierarchy"/>
    <dgm:cxn modelId="{FA865622-80E2-4AF2-A2A8-A275C8D811F6}" type="presParOf" srcId="{6E7C4426-239B-4817-8109-14DF77C21B9A}" destId="{63DC9E4A-CA20-4BA1-A304-436B9C37ECA5}" srcOrd="0" destOrd="0" presId="urn:microsoft.com/office/officeart/2008/layout/HorizontalMultiLevelHierarchy"/>
    <dgm:cxn modelId="{B1B856CE-6A37-4A09-9611-D21BA05F8766}" type="presParOf" srcId="{6E7C4426-239B-4817-8109-14DF77C21B9A}" destId="{ADD772CB-E639-4EFA-86BB-4745BD52E7FE}" srcOrd="1" destOrd="0" presId="urn:microsoft.com/office/officeart/2008/layout/HorizontalMultiLevelHierarchy"/>
    <dgm:cxn modelId="{AF1441E0-5DD0-441E-BD57-39AEF65E6BC0}" type="presParOf" srcId="{93A2E9CB-3709-4E3C-9919-7D1F72EF034A}" destId="{8CAB50F8-C103-4533-A010-2E3FFD41427F}" srcOrd="4" destOrd="0" presId="urn:microsoft.com/office/officeart/2008/layout/HorizontalMultiLevelHierarchy"/>
    <dgm:cxn modelId="{B7F1771F-B925-48F9-A409-465A224F4FA2}" type="presParOf" srcId="{8CAB50F8-C103-4533-A010-2E3FFD41427F}" destId="{10F0E6B2-23B1-49CE-81F5-D752D6439867}" srcOrd="0" destOrd="0" presId="urn:microsoft.com/office/officeart/2008/layout/HorizontalMultiLevelHierarchy"/>
    <dgm:cxn modelId="{284AD6A5-3F6E-4BE9-AFAD-0FFC0E867C5D}" type="presParOf" srcId="{93A2E9CB-3709-4E3C-9919-7D1F72EF034A}" destId="{0B03714B-986A-437D-AE10-ADAAFE6867CD}" srcOrd="5" destOrd="0" presId="urn:microsoft.com/office/officeart/2008/layout/HorizontalMultiLevelHierarchy"/>
    <dgm:cxn modelId="{E701AE83-41ED-4DC4-B335-E26F306A8A97}" type="presParOf" srcId="{0B03714B-986A-437D-AE10-ADAAFE6867CD}" destId="{D243B9DF-A5C3-4862-AA3E-AE779F3C9CBC}" srcOrd="0" destOrd="0" presId="urn:microsoft.com/office/officeart/2008/layout/HorizontalMultiLevelHierarchy"/>
    <dgm:cxn modelId="{D90C346D-3A1F-4D40-899E-2FC2FCF88DE0}" type="presParOf" srcId="{0B03714B-986A-437D-AE10-ADAAFE6867CD}" destId="{824ACE1E-2E83-4E8D-A425-C3B90EDC31F7}" srcOrd="1" destOrd="0" presId="urn:microsoft.com/office/officeart/2008/layout/HorizontalMultiLevelHierarchy"/>
    <dgm:cxn modelId="{3D4AC191-0235-4F2E-8AD9-E914A79D6103}" type="presParOf" srcId="{93A2E9CB-3709-4E3C-9919-7D1F72EF034A}" destId="{EEC7A66A-8721-470D-AE45-83A59920E2A8}" srcOrd="6" destOrd="0" presId="urn:microsoft.com/office/officeart/2008/layout/HorizontalMultiLevelHierarchy"/>
    <dgm:cxn modelId="{3EE9A17E-8325-485A-BE97-2AFB12A4EF5C}" type="presParOf" srcId="{EEC7A66A-8721-470D-AE45-83A59920E2A8}" destId="{660C7B3C-C2F1-4060-9F11-A1F5FB58BB1E}" srcOrd="0" destOrd="0" presId="urn:microsoft.com/office/officeart/2008/layout/HorizontalMultiLevelHierarchy"/>
    <dgm:cxn modelId="{5979C89B-4620-4294-BB3C-F151D054343A}" type="presParOf" srcId="{93A2E9CB-3709-4E3C-9919-7D1F72EF034A}" destId="{9B3D7ACD-BF07-4E40-9DA6-4A6CA3285DF1}" srcOrd="7" destOrd="0" presId="urn:microsoft.com/office/officeart/2008/layout/HorizontalMultiLevelHierarchy"/>
    <dgm:cxn modelId="{C9E2F98B-0A1A-427A-A957-21E52E3484E1}" type="presParOf" srcId="{9B3D7ACD-BF07-4E40-9DA6-4A6CA3285DF1}" destId="{52A1022E-D44C-47CD-A613-B93EAFFBC890}" srcOrd="0" destOrd="0" presId="urn:microsoft.com/office/officeart/2008/layout/HorizontalMultiLevelHierarchy"/>
    <dgm:cxn modelId="{B2C080C5-CCD5-4579-8412-F836E7029768}" type="presParOf" srcId="{9B3D7ACD-BF07-4E40-9DA6-4A6CA3285DF1}" destId="{D47D4EB4-313F-4958-830E-CA5BDF1FA6EE}" srcOrd="1" destOrd="0" presId="urn:microsoft.com/office/officeart/2008/layout/HorizontalMultiLevelHierarchy"/>
    <dgm:cxn modelId="{7A706779-278E-4CC2-9EAF-92627AB1AAE7}" type="presParOf" srcId="{93A2E9CB-3709-4E3C-9919-7D1F72EF034A}" destId="{E0FD666C-3F45-4889-AB4C-DA9E2C1C2091}" srcOrd="8" destOrd="0" presId="urn:microsoft.com/office/officeart/2008/layout/HorizontalMultiLevelHierarchy"/>
    <dgm:cxn modelId="{B399F257-00D2-403B-AF7E-7EDC98E4B36E}" type="presParOf" srcId="{E0FD666C-3F45-4889-AB4C-DA9E2C1C2091}" destId="{B13822A7-A678-42AB-B610-FDFDA73061CE}" srcOrd="0" destOrd="0" presId="urn:microsoft.com/office/officeart/2008/layout/HorizontalMultiLevelHierarchy"/>
    <dgm:cxn modelId="{940D5CF8-9AC3-4623-B999-DD522662A6B2}" type="presParOf" srcId="{93A2E9CB-3709-4E3C-9919-7D1F72EF034A}" destId="{455B8D74-804F-42CD-BE20-8687C3EE06D3}" srcOrd="9" destOrd="0" presId="urn:microsoft.com/office/officeart/2008/layout/HorizontalMultiLevelHierarchy"/>
    <dgm:cxn modelId="{6E42D7A5-2290-4930-9453-67C0023BEDFE}" type="presParOf" srcId="{455B8D74-804F-42CD-BE20-8687C3EE06D3}" destId="{1AE1687E-5013-42E2-85EA-5E478BE676BD}" srcOrd="0" destOrd="0" presId="urn:microsoft.com/office/officeart/2008/layout/HorizontalMultiLevelHierarchy"/>
    <dgm:cxn modelId="{47C448E5-CE64-440D-A9E5-5DA41BFAA150}" type="presParOf" srcId="{455B8D74-804F-42CD-BE20-8687C3EE06D3}" destId="{76664763-24DB-4F79-B079-88382AF4E6D5}" srcOrd="1" destOrd="0" presId="urn:microsoft.com/office/officeart/2008/layout/HorizontalMultiLevelHierarchy"/>
    <dgm:cxn modelId="{B9C8F6DF-4989-45AF-9D1E-C80913CAE0E5}" type="presParOf" srcId="{93A2E9CB-3709-4E3C-9919-7D1F72EF034A}" destId="{16923ED3-DDF2-4468-846F-DF42EAD71712}" srcOrd="10" destOrd="0" presId="urn:microsoft.com/office/officeart/2008/layout/HorizontalMultiLevelHierarchy"/>
    <dgm:cxn modelId="{099BE1D9-A7D3-4EFC-A356-5005BC9B115F}" type="presParOf" srcId="{16923ED3-DDF2-4468-846F-DF42EAD71712}" destId="{6A6AF787-244D-4340-8EC4-F75E840083AB}" srcOrd="0" destOrd="0" presId="urn:microsoft.com/office/officeart/2008/layout/HorizontalMultiLevelHierarchy"/>
    <dgm:cxn modelId="{5220D979-B7C7-469B-9D9E-F50F863FC808}" type="presParOf" srcId="{93A2E9CB-3709-4E3C-9919-7D1F72EF034A}" destId="{96C770A1-CD72-450A-9CB2-B321701CC62A}" srcOrd="11" destOrd="0" presId="urn:microsoft.com/office/officeart/2008/layout/HorizontalMultiLevelHierarchy"/>
    <dgm:cxn modelId="{6D023617-D2D5-4237-B711-15BA462E1829}" type="presParOf" srcId="{96C770A1-CD72-450A-9CB2-B321701CC62A}" destId="{628AC029-06B7-450F-8D6A-96F39591BE2A}" srcOrd="0" destOrd="0" presId="urn:microsoft.com/office/officeart/2008/layout/HorizontalMultiLevelHierarchy"/>
    <dgm:cxn modelId="{147BF462-0FDB-4D6F-BA70-7A9309F764AD}" type="presParOf" srcId="{96C770A1-CD72-450A-9CB2-B321701CC62A}" destId="{2784B23F-E36B-4BBA-BC02-E50E3E524B51}" srcOrd="1" destOrd="0" presId="urn:microsoft.com/office/officeart/2008/layout/HorizontalMultiLevelHierarchy"/>
    <dgm:cxn modelId="{4B73C3F6-EC73-4BF2-9A97-A00A3975D6AC}" type="presParOf" srcId="{93A2E9CB-3709-4E3C-9919-7D1F72EF034A}" destId="{451DEDAB-BD02-4994-B327-F400818C002E}" srcOrd="12" destOrd="0" presId="urn:microsoft.com/office/officeart/2008/layout/HorizontalMultiLevelHierarchy"/>
    <dgm:cxn modelId="{474A7434-7ECC-48AC-9BBA-7F4E42C9B57C}" type="presParOf" srcId="{451DEDAB-BD02-4994-B327-F400818C002E}" destId="{5B803CC7-1B9F-4008-BFB5-EDE5FC3C81F7}" srcOrd="0" destOrd="0" presId="urn:microsoft.com/office/officeart/2008/layout/HorizontalMultiLevelHierarchy"/>
    <dgm:cxn modelId="{653B532B-2E5A-4CDE-B19B-9C6B028C89EA}" type="presParOf" srcId="{93A2E9CB-3709-4E3C-9919-7D1F72EF034A}" destId="{3E3C9A8F-2407-4783-AEEB-C77F1F546AB1}" srcOrd="13" destOrd="0" presId="urn:microsoft.com/office/officeart/2008/layout/HorizontalMultiLevelHierarchy"/>
    <dgm:cxn modelId="{068E7E9A-6FFC-4801-AA52-7488D3E9AFC2}" type="presParOf" srcId="{3E3C9A8F-2407-4783-AEEB-C77F1F546AB1}" destId="{9E275137-574A-46BF-9977-C99F91DD4F91}" srcOrd="0" destOrd="0" presId="urn:microsoft.com/office/officeart/2008/layout/HorizontalMultiLevelHierarchy"/>
    <dgm:cxn modelId="{7E90BBAB-2458-43E8-80B7-CA6B29D76C93}" type="presParOf" srcId="{3E3C9A8F-2407-4783-AEEB-C77F1F546AB1}" destId="{5C0B3EFB-224E-4EFC-A902-892229C173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4C1E7-8916-4AFD-B9B6-472EA519F0A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FAC268C9-F2F4-4685-93EC-F002BB6F9F89}">
      <dgm:prSet phldrT="[Text]"/>
      <dgm:spPr/>
      <dgm:t>
        <a:bodyPr/>
        <a:lstStyle/>
        <a:p>
          <a:r>
            <a:rPr lang="en-US" dirty="0"/>
            <a:t>EIA Process</a:t>
          </a:r>
        </a:p>
      </dgm:t>
    </dgm:pt>
    <dgm:pt modelId="{D1410791-29FF-442F-9006-5950FA086357}" type="parTrans" cxnId="{925F8097-0FF7-4A50-AB5F-E95E09BF485F}">
      <dgm:prSet/>
      <dgm:spPr/>
      <dgm:t>
        <a:bodyPr/>
        <a:lstStyle/>
        <a:p>
          <a:endParaRPr lang="en-US"/>
        </a:p>
      </dgm:t>
    </dgm:pt>
    <dgm:pt modelId="{3522C0D5-E981-4C3B-8E70-A128507DEBF4}" type="sibTrans" cxnId="{925F8097-0FF7-4A50-AB5F-E95E09BF485F}">
      <dgm:prSet/>
      <dgm:spPr/>
      <dgm:t>
        <a:bodyPr/>
        <a:lstStyle/>
        <a:p>
          <a:endParaRPr lang="en-US"/>
        </a:p>
      </dgm:t>
    </dgm:pt>
    <dgm:pt modelId="{CD384AAA-78E4-46F8-B6C4-5B4F8EABF8C8}">
      <dgm:prSet phldrT="[Text]"/>
      <dgm:spPr>
        <a:solidFill>
          <a:srgbClr val="FFC000"/>
        </a:solidFill>
      </dgm:spPr>
      <dgm:t>
        <a:bodyPr/>
        <a:lstStyle/>
        <a:p>
          <a:r>
            <a:rPr lang="en-US" dirty="0"/>
            <a:t>Screening</a:t>
          </a:r>
        </a:p>
      </dgm:t>
    </dgm:pt>
    <dgm:pt modelId="{C5C03A9E-3208-4A84-A446-7974B7E4139E}" type="parTrans" cxnId="{CF56D930-61F1-4974-B367-DAE861E132EB}">
      <dgm:prSet/>
      <dgm:spPr/>
      <dgm:t>
        <a:bodyPr/>
        <a:lstStyle/>
        <a:p>
          <a:endParaRPr lang="en-US"/>
        </a:p>
      </dgm:t>
    </dgm:pt>
    <dgm:pt modelId="{2BB6B0C6-620F-4BB5-A7EE-E7350D3B325D}" type="sibTrans" cxnId="{CF56D930-61F1-4974-B367-DAE861E132EB}">
      <dgm:prSet/>
      <dgm:spPr/>
      <dgm:t>
        <a:bodyPr/>
        <a:lstStyle/>
        <a:p>
          <a:endParaRPr lang="en-US"/>
        </a:p>
      </dgm:t>
    </dgm:pt>
    <dgm:pt modelId="{ADD856C3-BE05-4BAF-861D-FFF75D861155}">
      <dgm:prSet phldrT="[Text]"/>
      <dgm:spPr/>
      <dgm:t>
        <a:bodyPr/>
        <a:lstStyle/>
        <a:p>
          <a:r>
            <a:rPr lang="en-US" dirty="0"/>
            <a:t>Scoping</a:t>
          </a:r>
        </a:p>
      </dgm:t>
    </dgm:pt>
    <dgm:pt modelId="{1B1F3756-F0BE-471E-B80A-238B0498514E}" type="parTrans" cxnId="{0729C61E-D38F-4C81-ABAF-D30506EFB753}">
      <dgm:prSet/>
      <dgm:spPr/>
      <dgm:t>
        <a:bodyPr/>
        <a:lstStyle/>
        <a:p>
          <a:endParaRPr lang="en-US"/>
        </a:p>
      </dgm:t>
    </dgm:pt>
    <dgm:pt modelId="{E223A74B-0DC2-4288-97CF-8B2FD6393537}" type="sibTrans" cxnId="{0729C61E-D38F-4C81-ABAF-D30506EFB753}">
      <dgm:prSet/>
      <dgm:spPr/>
      <dgm:t>
        <a:bodyPr/>
        <a:lstStyle/>
        <a:p>
          <a:endParaRPr lang="en-US"/>
        </a:p>
      </dgm:t>
    </dgm:pt>
    <dgm:pt modelId="{95E911C8-48EC-44C0-A6B5-DD1FCCBD500F}">
      <dgm:prSet phldrT="[Text]"/>
      <dgm:spPr/>
      <dgm:t>
        <a:bodyPr/>
        <a:lstStyle/>
        <a:p>
          <a:r>
            <a:rPr lang="en-US" dirty="0"/>
            <a:t>EIA Report</a:t>
          </a:r>
        </a:p>
      </dgm:t>
    </dgm:pt>
    <dgm:pt modelId="{5F508DEF-FA4A-4E23-AFEA-D5B4F2A76849}" type="parTrans" cxnId="{E70AF7BB-AEA3-412F-ABD5-B0E4FA9633E4}">
      <dgm:prSet/>
      <dgm:spPr/>
      <dgm:t>
        <a:bodyPr/>
        <a:lstStyle/>
        <a:p>
          <a:endParaRPr lang="en-US"/>
        </a:p>
      </dgm:t>
    </dgm:pt>
    <dgm:pt modelId="{18248CC1-6AA4-4E29-A4B9-B0B633490AC4}" type="sibTrans" cxnId="{E70AF7BB-AEA3-412F-ABD5-B0E4FA9633E4}">
      <dgm:prSet/>
      <dgm:spPr/>
      <dgm:t>
        <a:bodyPr/>
        <a:lstStyle/>
        <a:p>
          <a:endParaRPr lang="en-US"/>
        </a:p>
      </dgm:t>
    </dgm:pt>
    <dgm:pt modelId="{E2E96AC7-D29F-4AEB-9A16-14EBD2F573B5}">
      <dgm:prSet phldrT="[Text]"/>
      <dgm:spPr/>
      <dgm:t>
        <a:bodyPr/>
        <a:lstStyle/>
        <a:p>
          <a:r>
            <a:rPr lang="en-US" dirty="0"/>
            <a:t>Examination/ Evaluation</a:t>
          </a:r>
        </a:p>
      </dgm:t>
    </dgm:pt>
    <dgm:pt modelId="{8342D0CF-CB2C-447E-864F-8DC621F8F5D3}" type="parTrans" cxnId="{498EE1DA-7025-4D01-962A-FABE7EB07AFB}">
      <dgm:prSet/>
      <dgm:spPr/>
      <dgm:t>
        <a:bodyPr/>
        <a:lstStyle/>
        <a:p>
          <a:endParaRPr lang="en-US"/>
        </a:p>
      </dgm:t>
    </dgm:pt>
    <dgm:pt modelId="{7919CDC7-02F1-4DAB-AD8D-D071674A4CA8}" type="sibTrans" cxnId="{498EE1DA-7025-4D01-962A-FABE7EB07AFB}">
      <dgm:prSet/>
      <dgm:spPr/>
      <dgm:t>
        <a:bodyPr/>
        <a:lstStyle/>
        <a:p>
          <a:endParaRPr lang="en-US"/>
        </a:p>
      </dgm:t>
    </dgm:pt>
    <dgm:pt modelId="{7095BA14-1EB9-4924-8228-47B8FBAE4F5A}">
      <dgm:prSet phldrT="[Text]"/>
      <dgm:spPr>
        <a:solidFill>
          <a:schemeClr val="accent2"/>
        </a:solidFill>
      </dgm:spPr>
      <dgm:t>
        <a:bodyPr/>
        <a:lstStyle/>
        <a:p>
          <a:r>
            <a:rPr lang="en-US" dirty="0"/>
            <a:t>Decision</a:t>
          </a:r>
        </a:p>
      </dgm:t>
    </dgm:pt>
    <dgm:pt modelId="{5983BA94-7D71-41C1-9196-9BA54B3AE94E}" type="parTrans" cxnId="{7610A069-A5CA-4AE6-9A76-39EAF216BAA7}">
      <dgm:prSet/>
      <dgm:spPr/>
      <dgm:t>
        <a:bodyPr/>
        <a:lstStyle/>
        <a:p>
          <a:endParaRPr lang="en-US"/>
        </a:p>
      </dgm:t>
    </dgm:pt>
    <dgm:pt modelId="{CAD3EBF7-501E-44ED-9B48-4137E0BDBF4C}" type="sibTrans" cxnId="{7610A069-A5CA-4AE6-9A76-39EAF216BAA7}">
      <dgm:prSet/>
      <dgm:spPr/>
      <dgm:t>
        <a:bodyPr/>
        <a:lstStyle/>
        <a:p>
          <a:endParaRPr lang="en-US"/>
        </a:p>
      </dgm:t>
    </dgm:pt>
    <dgm:pt modelId="{47F0409C-4BDD-4BBC-BB20-94EA80F273A0}">
      <dgm:prSet phldrT="[Text]"/>
      <dgm:spPr/>
      <dgm:t>
        <a:bodyPr/>
        <a:lstStyle/>
        <a:p>
          <a:r>
            <a:rPr lang="en-US" dirty="0"/>
            <a:t>Monitoring</a:t>
          </a:r>
        </a:p>
      </dgm:t>
    </dgm:pt>
    <dgm:pt modelId="{51B84238-1769-4C41-A053-CC1D71957872}" type="parTrans" cxnId="{DA47B360-BCF6-4A6F-89A1-49540BA83B7E}">
      <dgm:prSet/>
      <dgm:spPr/>
      <dgm:t>
        <a:bodyPr/>
        <a:lstStyle/>
        <a:p>
          <a:endParaRPr lang="en-US"/>
        </a:p>
      </dgm:t>
    </dgm:pt>
    <dgm:pt modelId="{971EECCB-6471-4035-BA1B-9261DCC04B98}" type="sibTrans" cxnId="{DA47B360-BCF6-4A6F-89A1-49540BA83B7E}">
      <dgm:prSet/>
      <dgm:spPr/>
      <dgm:t>
        <a:bodyPr/>
        <a:lstStyle/>
        <a:p>
          <a:endParaRPr lang="en-US"/>
        </a:p>
      </dgm:t>
    </dgm:pt>
    <dgm:pt modelId="{7FF8F4B5-79C1-411A-93A1-E9C61BF172D0}">
      <dgm:prSet/>
      <dgm:spPr>
        <a:solidFill>
          <a:schemeClr val="accent2"/>
        </a:solidFill>
      </dgm:spPr>
      <dgm:t>
        <a:bodyPr/>
        <a:lstStyle/>
        <a:p>
          <a:r>
            <a:rPr lang="en-IE" dirty="0"/>
            <a:t>Consultation</a:t>
          </a:r>
        </a:p>
      </dgm:t>
    </dgm:pt>
    <dgm:pt modelId="{75262777-2E4B-46B3-B1BC-1D8BF0DF0F05}" type="parTrans" cxnId="{9E6A9569-372B-4C1D-B981-85B61AB17B58}">
      <dgm:prSet/>
      <dgm:spPr/>
      <dgm:t>
        <a:bodyPr/>
        <a:lstStyle/>
        <a:p>
          <a:endParaRPr lang="en-IE"/>
        </a:p>
      </dgm:t>
    </dgm:pt>
    <dgm:pt modelId="{67D9D7A5-17B1-470E-B653-4ABD68D1ED2D}" type="sibTrans" cxnId="{9E6A9569-372B-4C1D-B981-85B61AB17B58}">
      <dgm:prSet/>
      <dgm:spPr/>
      <dgm:t>
        <a:bodyPr/>
        <a:lstStyle/>
        <a:p>
          <a:endParaRPr lang="en-IE"/>
        </a:p>
      </dgm:t>
    </dgm:pt>
    <dgm:pt modelId="{709B7362-C1A2-4FE2-8201-7BD32E40118A}" type="pres">
      <dgm:prSet presAssocID="{7624C1E7-8916-4AFD-B9B6-472EA519F0A5}" presName="Name0" presStyleCnt="0">
        <dgm:presLayoutVars>
          <dgm:chPref val="1"/>
          <dgm:dir/>
          <dgm:animOne val="branch"/>
          <dgm:animLvl val="lvl"/>
          <dgm:resizeHandles val="exact"/>
        </dgm:presLayoutVars>
      </dgm:prSet>
      <dgm:spPr/>
      <dgm:t>
        <a:bodyPr/>
        <a:lstStyle/>
        <a:p>
          <a:endParaRPr lang="en-IE"/>
        </a:p>
      </dgm:t>
    </dgm:pt>
    <dgm:pt modelId="{2EEA903F-DFE5-4164-A01E-37867C06DAD1}" type="pres">
      <dgm:prSet presAssocID="{FAC268C9-F2F4-4685-93EC-F002BB6F9F89}" presName="root1" presStyleCnt="0"/>
      <dgm:spPr/>
      <dgm:t>
        <a:bodyPr/>
        <a:lstStyle/>
        <a:p>
          <a:endParaRPr lang="en-IE"/>
        </a:p>
      </dgm:t>
    </dgm:pt>
    <dgm:pt modelId="{78A188BC-2532-4F1F-A4BE-E5911618D449}" type="pres">
      <dgm:prSet presAssocID="{FAC268C9-F2F4-4685-93EC-F002BB6F9F89}" presName="LevelOneTextNode" presStyleLbl="node0" presStyleIdx="0" presStyleCnt="1">
        <dgm:presLayoutVars>
          <dgm:chPref val="3"/>
        </dgm:presLayoutVars>
      </dgm:prSet>
      <dgm:spPr/>
      <dgm:t>
        <a:bodyPr/>
        <a:lstStyle/>
        <a:p>
          <a:endParaRPr lang="en-IE"/>
        </a:p>
      </dgm:t>
    </dgm:pt>
    <dgm:pt modelId="{93A2E9CB-3709-4E3C-9919-7D1F72EF034A}" type="pres">
      <dgm:prSet presAssocID="{FAC268C9-F2F4-4685-93EC-F002BB6F9F89}" presName="level2hierChild" presStyleCnt="0"/>
      <dgm:spPr/>
      <dgm:t>
        <a:bodyPr/>
        <a:lstStyle/>
        <a:p>
          <a:endParaRPr lang="en-IE"/>
        </a:p>
      </dgm:t>
    </dgm:pt>
    <dgm:pt modelId="{B4E157A5-D030-48C3-92AD-1549F225AC17}" type="pres">
      <dgm:prSet presAssocID="{C5C03A9E-3208-4A84-A446-7974B7E4139E}" presName="conn2-1" presStyleLbl="parChTrans1D2" presStyleIdx="0" presStyleCnt="7"/>
      <dgm:spPr/>
      <dgm:t>
        <a:bodyPr/>
        <a:lstStyle/>
        <a:p>
          <a:endParaRPr lang="en-IE"/>
        </a:p>
      </dgm:t>
    </dgm:pt>
    <dgm:pt modelId="{799D4DBE-93FE-4E81-8B6D-796BDA5FDC16}" type="pres">
      <dgm:prSet presAssocID="{C5C03A9E-3208-4A84-A446-7974B7E4139E}" presName="connTx" presStyleLbl="parChTrans1D2" presStyleIdx="0" presStyleCnt="7"/>
      <dgm:spPr/>
      <dgm:t>
        <a:bodyPr/>
        <a:lstStyle/>
        <a:p>
          <a:endParaRPr lang="en-IE"/>
        </a:p>
      </dgm:t>
    </dgm:pt>
    <dgm:pt modelId="{B404D8C3-51EF-4EBE-8350-59FFAEFAEE70}" type="pres">
      <dgm:prSet presAssocID="{CD384AAA-78E4-46F8-B6C4-5B4F8EABF8C8}" presName="root2" presStyleCnt="0"/>
      <dgm:spPr/>
      <dgm:t>
        <a:bodyPr/>
        <a:lstStyle/>
        <a:p>
          <a:endParaRPr lang="en-IE"/>
        </a:p>
      </dgm:t>
    </dgm:pt>
    <dgm:pt modelId="{89B332F7-74BD-4D6E-BC96-34BE98352634}" type="pres">
      <dgm:prSet presAssocID="{CD384AAA-78E4-46F8-B6C4-5B4F8EABF8C8}" presName="LevelTwoTextNode" presStyleLbl="node2" presStyleIdx="0" presStyleCnt="7">
        <dgm:presLayoutVars>
          <dgm:chPref val="3"/>
        </dgm:presLayoutVars>
      </dgm:prSet>
      <dgm:spPr/>
      <dgm:t>
        <a:bodyPr/>
        <a:lstStyle/>
        <a:p>
          <a:endParaRPr lang="en-IE"/>
        </a:p>
      </dgm:t>
    </dgm:pt>
    <dgm:pt modelId="{3E4F6035-3C17-4A1F-B32F-8483B411BBA6}" type="pres">
      <dgm:prSet presAssocID="{CD384AAA-78E4-46F8-B6C4-5B4F8EABF8C8}" presName="level3hierChild" presStyleCnt="0"/>
      <dgm:spPr/>
      <dgm:t>
        <a:bodyPr/>
        <a:lstStyle/>
        <a:p>
          <a:endParaRPr lang="en-IE"/>
        </a:p>
      </dgm:t>
    </dgm:pt>
    <dgm:pt modelId="{DEF64338-C198-42FD-A1DE-A138F87DDE02}" type="pres">
      <dgm:prSet presAssocID="{1B1F3756-F0BE-471E-B80A-238B0498514E}" presName="conn2-1" presStyleLbl="parChTrans1D2" presStyleIdx="1" presStyleCnt="7"/>
      <dgm:spPr/>
      <dgm:t>
        <a:bodyPr/>
        <a:lstStyle/>
        <a:p>
          <a:endParaRPr lang="en-IE"/>
        </a:p>
      </dgm:t>
    </dgm:pt>
    <dgm:pt modelId="{94D18B6B-7E8B-411D-AA76-C23299E353AE}" type="pres">
      <dgm:prSet presAssocID="{1B1F3756-F0BE-471E-B80A-238B0498514E}" presName="connTx" presStyleLbl="parChTrans1D2" presStyleIdx="1" presStyleCnt="7"/>
      <dgm:spPr/>
      <dgm:t>
        <a:bodyPr/>
        <a:lstStyle/>
        <a:p>
          <a:endParaRPr lang="en-IE"/>
        </a:p>
      </dgm:t>
    </dgm:pt>
    <dgm:pt modelId="{6E7C4426-239B-4817-8109-14DF77C21B9A}" type="pres">
      <dgm:prSet presAssocID="{ADD856C3-BE05-4BAF-861D-FFF75D861155}" presName="root2" presStyleCnt="0"/>
      <dgm:spPr/>
      <dgm:t>
        <a:bodyPr/>
        <a:lstStyle/>
        <a:p>
          <a:endParaRPr lang="en-IE"/>
        </a:p>
      </dgm:t>
    </dgm:pt>
    <dgm:pt modelId="{63DC9E4A-CA20-4BA1-A304-436B9C37ECA5}" type="pres">
      <dgm:prSet presAssocID="{ADD856C3-BE05-4BAF-861D-FFF75D861155}" presName="LevelTwoTextNode" presStyleLbl="node2" presStyleIdx="1" presStyleCnt="7">
        <dgm:presLayoutVars>
          <dgm:chPref val="3"/>
        </dgm:presLayoutVars>
      </dgm:prSet>
      <dgm:spPr/>
      <dgm:t>
        <a:bodyPr/>
        <a:lstStyle/>
        <a:p>
          <a:endParaRPr lang="en-IE"/>
        </a:p>
      </dgm:t>
    </dgm:pt>
    <dgm:pt modelId="{ADD772CB-E639-4EFA-86BB-4745BD52E7FE}" type="pres">
      <dgm:prSet presAssocID="{ADD856C3-BE05-4BAF-861D-FFF75D861155}" presName="level3hierChild" presStyleCnt="0"/>
      <dgm:spPr/>
      <dgm:t>
        <a:bodyPr/>
        <a:lstStyle/>
        <a:p>
          <a:endParaRPr lang="en-IE"/>
        </a:p>
      </dgm:t>
    </dgm:pt>
    <dgm:pt modelId="{8CAB50F8-C103-4533-A010-2E3FFD41427F}" type="pres">
      <dgm:prSet presAssocID="{5F508DEF-FA4A-4E23-AFEA-D5B4F2A76849}" presName="conn2-1" presStyleLbl="parChTrans1D2" presStyleIdx="2" presStyleCnt="7"/>
      <dgm:spPr/>
      <dgm:t>
        <a:bodyPr/>
        <a:lstStyle/>
        <a:p>
          <a:endParaRPr lang="en-IE"/>
        </a:p>
      </dgm:t>
    </dgm:pt>
    <dgm:pt modelId="{10F0E6B2-23B1-49CE-81F5-D752D6439867}" type="pres">
      <dgm:prSet presAssocID="{5F508DEF-FA4A-4E23-AFEA-D5B4F2A76849}" presName="connTx" presStyleLbl="parChTrans1D2" presStyleIdx="2" presStyleCnt="7"/>
      <dgm:spPr/>
      <dgm:t>
        <a:bodyPr/>
        <a:lstStyle/>
        <a:p>
          <a:endParaRPr lang="en-IE"/>
        </a:p>
      </dgm:t>
    </dgm:pt>
    <dgm:pt modelId="{0B03714B-986A-437D-AE10-ADAAFE6867CD}" type="pres">
      <dgm:prSet presAssocID="{95E911C8-48EC-44C0-A6B5-DD1FCCBD500F}" presName="root2" presStyleCnt="0"/>
      <dgm:spPr/>
      <dgm:t>
        <a:bodyPr/>
        <a:lstStyle/>
        <a:p>
          <a:endParaRPr lang="en-IE"/>
        </a:p>
      </dgm:t>
    </dgm:pt>
    <dgm:pt modelId="{D243B9DF-A5C3-4862-AA3E-AE779F3C9CBC}" type="pres">
      <dgm:prSet presAssocID="{95E911C8-48EC-44C0-A6B5-DD1FCCBD500F}" presName="LevelTwoTextNode" presStyleLbl="node2" presStyleIdx="2" presStyleCnt="7">
        <dgm:presLayoutVars>
          <dgm:chPref val="3"/>
        </dgm:presLayoutVars>
      </dgm:prSet>
      <dgm:spPr/>
      <dgm:t>
        <a:bodyPr/>
        <a:lstStyle/>
        <a:p>
          <a:endParaRPr lang="en-IE"/>
        </a:p>
      </dgm:t>
    </dgm:pt>
    <dgm:pt modelId="{824ACE1E-2E83-4E8D-A425-C3B90EDC31F7}" type="pres">
      <dgm:prSet presAssocID="{95E911C8-48EC-44C0-A6B5-DD1FCCBD500F}" presName="level3hierChild" presStyleCnt="0"/>
      <dgm:spPr/>
      <dgm:t>
        <a:bodyPr/>
        <a:lstStyle/>
        <a:p>
          <a:endParaRPr lang="en-IE"/>
        </a:p>
      </dgm:t>
    </dgm:pt>
    <dgm:pt modelId="{EEC7A66A-8721-470D-AE45-83A59920E2A8}" type="pres">
      <dgm:prSet presAssocID="{75262777-2E4B-46B3-B1BC-1D8BF0DF0F05}" presName="conn2-1" presStyleLbl="parChTrans1D2" presStyleIdx="3" presStyleCnt="7"/>
      <dgm:spPr/>
      <dgm:t>
        <a:bodyPr/>
        <a:lstStyle/>
        <a:p>
          <a:endParaRPr lang="en-IE"/>
        </a:p>
      </dgm:t>
    </dgm:pt>
    <dgm:pt modelId="{660C7B3C-C2F1-4060-9F11-A1F5FB58BB1E}" type="pres">
      <dgm:prSet presAssocID="{75262777-2E4B-46B3-B1BC-1D8BF0DF0F05}" presName="connTx" presStyleLbl="parChTrans1D2" presStyleIdx="3" presStyleCnt="7"/>
      <dgm:spPr/>
      <dgm:t>
        <a:bodyPr/>
        <a:lstStyle/>
        <a:p>
          <a:endParaRPr lang="en-IE"/>
        </a:p>
      </dgm:t>
    </dgm:pt>
    <dgm:pt modelId="{9B3D7ACD-BF07-4E40-9DA6-4A6CA3285DF1}" type="pres">
      <dgm:prSet presAssocID="{7FF8F4B5-79C1-411A-93A1-E9C61BF172D0}" presName="root2" presStyleCnt="0"/>
      <dgm:spPr/>
      <dgm:t>
        <a:bodyPr/>
        <a:lstStyle/>
        <a:p>
          <a:endParaRPr lang="en-IE"/>
        </a:p>
      </dgm:t>
    </dgm:pt>
    <dgm:pt modelId="{52A1022E-D44C-47CD-A613-B93EAFFBC890}" type="pres">
      <dgm:prSet presAssocID="{7FF8F4B5-79C1-411A-93A1-E9C61BF172D0}" presName="LevelTwoTextNode" presStyleLbl="node2" presStyleIdx="3" presStyleCnt="7">
        <dgm:presLayoutVars>
          <dgm:chPref val="3"/>
        </dgm:presLayoutVars>
      </dgm:prSet>
      <dgm:spPr/>
      <dgm:t>
        <a:bodyPr/>
        <a:lstStyle/>
        <a:p>
          <a:endParaRPr lang="en-IE"/>
        </a:p>
      </dgm:t>
    </dgm:pt>
    <dgm:pt modelId="{D47D4EB4-313F-4958-830E-CA5BDF1FA6EE}" type="pres">
      <dgm:prSet presAssocID="{7FF8F4B5-79C1-411A-93A1-E9C61BF172D0}" presName="level3hierChild" presStyleCnt="0"/>
      <dgm:spPr/>
      <dgm:t>
        <a:bodyPr/>
        <a:lstStyle/>
        <a:p>
          <a:endParaRPr lang="en-IE"/>
        </a:p>
      </dgm:t>
    </dgm:pt>
    <dgm:pt modelId="{E0FD666C-3F45-4889-AB4C-DA9E2C1C2091}" type="pres">
      <dgm:prSet presAssocID="{8342D0CF-CB2C-447E-864F-8DC621F8F5D3}" presName="conn2-1" presStyleLbl="parChTrans1D2" presStyleIdx="4" presStyleCnt="7"/>
      <dgm:spPr/>
      <dgm:t>
        <a:bodyPr/>
        <a:lstStyle/>
        <a:p>
          <a:endParaRPr lang="en-IE"/>
        </a:p>
      </dgm:t>
    </dgm:pt>
    <dgm:pt modelId="{B13822A7-A678-42AB-B610-FDFDA73061CE}" type="pres">
      <dgm:prSet presAssocID="{8342D0CF-CB2C-447E-864F-8DC621F8F5D3}" presName="connTx" presStyleLbl="parChTrans1D2" presStyleIdx="4" presStyleCnt="7"/>
      <dgm:spPr/>
      <dgm:t>
        <a:bodyPr/>
        <a:lstStyle/>
        <a:p>
          <a:endParaRPr lang="en-IE"/>
        </a:p>
      </dgm:t>
    </dgm:pt>
    <dgm:pt modelId="{455B8D74-804F-42CD-BE20-8687C3EE06D3}" type="pres">
      <dgm:prSet presAssocID="{E2E96AC7-D29F-4AEB-9A16-14EBD2F573B5}" presName="root2" presStyleCnt="0"/>
      <dgm:spPr/>
      <dgm:t>
        <a:bodyPr/>
        <a:lstStyle/>
        <a:p>
          <a:endParaRPr lang="en-IE"/>
        </a:p>
      </dgm:t>
    </dgm:pt>
    <dgm:pt modelId="{1AE1687E-5013-42E2-85EA-5E478BE676BD}" type="pres">
      <dgm:prSet presAssocID="{E2E96AC7-D29F-4AEB-9A16-14EBD2F573B5}" presName="LevelTwoTextNode" presStyleLbl="node2" presStyleIdx="4" presStyleCnt="7">
        <dgm:presLayoutVars>
          <dgm:chPref val="3"/>
        </dgm:presLayoutVars>
      </dgm:prSet>
      <dgm:spPr/>
      <dgm:t>
        <a:bodyPr/>
        <a:lstStyle/>
        <a:p>
          <a:endParaRPr lang="en-IE"/>
        </a:p>
      </dgm:t>
    </dgm:pt>
    <dgm:pt modelId="{76664763-24DB-4F79-B079-88382AF4E6D5}" type="pres">
      <dgm:prSet presAssocID="{E2E96AC7-D29F-4AEB-9A16-14EBD2F573B5}" presName="level3hierChild" presStyleCnt="0"/>
      <dgm:spPr/>
      <dgm:t>
        <a:bodyPr/>
        <a:lstStyle/>
        <a:p>
          <a:endParaRPr lang="en-IE"/>
        </a:p>
      </dgm:t>
    </dgm:pt>
    <dgm:pt modelId="{16923ED3-DDF2-4468-846F-DF42EAD71712}" type="pres">
      <dgm:prSet presAssocID="{5983BA94-7D71-41C1-9196-9BA54B3AE94E}" presName="conn2-1" presStyleLbl="parChTrans1D2" presStyleIdx="5" presStyleCnt="7"/>
      <dgm:spPr/>
      <dgm:t>
        <a:bodyPr/>
        <a:lstStyle/>
        <a:p>
          <a:endParaRPr lang="en-IE"/>
        </a:p>
      </dgm:t>
    </dgm:pt>
    <dgm:pt modelId="{6A6AF787-244D-4340-8EC4-F75E840083AB}" type="pres">
      <dgm:prSet presAssocID="{5983BA94-7D71-41C1-9196-9BA54B3AE94E}" presName="connTx" presStyleLbl="parChTrans1D2" presStyleIdx="5" presStyleCnt="7"/>
      <dgm:spPr/>
      <dgm:t>
        <a:bodyPr/>
        <a:lstStyle/>
        <a:p>
          <a:endParaRPr lang="en-IE"/>
        </a:p>
      </dgm:t>
    </dgm:pt>
    <dgm:pt modelId="{96C770A1-CD72-450A-9CB2-B321701CC62A}" type="pres">
      <dgm:prSet presAssocID="{7095BA14-1EB9-4924-8228-47B8FBAE4F5A}" presName="root2" presStyleCnt="0"/>
      <dgm:spPr/>
      <dgm:t>
        <a:bodyPr/>
        <a:lstStyle/>
        <a:p>
          <a:endParaRPr lang="en-IE"/>
        </a:p>
      </dgm:t>
    </dgm:pt>
    <dgm:pt modelId="{628AC029-06B7-450F-8D6A-96F39591BE2A}" type="pres">
      <dgm:prSet presAssocID="{7095BA14-1EB9-4924-8228-47B8FBAE4F5A}" presName="LevelTwoTextNode" presStyleLbl="node2" presStyleIdx="5" presStyleCnt="7">
        <dgm:presLayoutVars>
          <dgm:chPref val="3"/>
        </dgm:presLayoutVars>
      </dgm:prSet>
      <dgm:spPr/>
      <dgm:t>
        <a:bodyPr/>
        <a:lstStyle/>
        <a:p>
          <a:endParaRPr lang="en-IE"/>
        </a:p>
      </dgm:t>
    </dgm:pt>
    <dgm:pt modelId="{2784B23F-E36B-4BBA-BC02-E50E3E524B51}" type="pres">
      <dgm:prSet presAssocID="{7095BA14-1EB9-4924-8228-47B8FBAE4F5A}" presName="level3hierChild" presStyleCnt="0"/>
      <dgm:spPr/>
      <dgm:t>
        <a:bodyPr/>
        <a:lstStyle/>
        <a:p>
          <a:endParaRPr lang="en-IE"/>
        </a:p>
      </dgm:t>
    </dgm:pt>
    <dgm:pt modelId="{451DEDAB-BD02-4994-B327-F400818C002E}" type="pres">
      <dgm:prSet presAssocID="{51B84238-1769-4C41-A053-CC1D71957872}" presName="conn2-1" presStyleLbl="parChTrans1D2" presStyleIdx="6" presStyleCnt="7"/>
      <dgm:spPr/>
      <dgm:t>
        <a:bodyPr/>
        <a:lstStyle/>
        <a:p>
          <a:endParaRPr lang="en-IE"/>
        </a:p>
      </dgm:t>
    </dgm:pt>
    <dgm:pt modelId="{5B803CC7-1B9F-4008-BFB5-EDE5FC3C81F7}" type="pres">
      <dgm:prSet presAssocID="{51B84238-1769-4C41-A053-CC1D71957872}" presName="connTx" presStyleLbl="parChTrans1D2" presStyleIdx="6" presStyleCnt="7"/>
      <dgm:spPr/>
      <dgm:t>
        <a:bodyPr/>
        <a:lstStyle/>
        <a:p>
          <a:endParaRPr lang="en-IE"/>
        </a:p>
      </dgm:t>
    </dgm:pt>
    <dgm:pt modelId="{3E3C9A8F-2407-4783-AEEB-C77F1F546AB1}" type="pres">
      <dgm:prSet presAssocID="{47F0409C-4BDD-4BBC-BB20-94EA80F273A0}" presName="root2" presStyleCnt="0"/>
      <dgm:spPr/>
      <dgm:t>
        <a:bodyPr/>
        <a:lstStyle/>
        <a:p>
          <a:endParaRPr lang="en-IE"/>
        </a:p>
      </dgm:t>
    </dgm:pt>
    <dgm:pt modelId="{9E275137-574A-46BF-9977-C99F91DD4F91}" type="pres">
      <dgm:prSet presAssocID="{47F0409C-4BDD-4BBC-BB20-94EA80F273A0}" presName="LevelTwoTextNode" presStyleLbl="node2" presStyleIdx="6" presStyleCnt="7">
        <dgm:presLayoutVars>
          <dgm:chPref val="3"/>
        </dgm:presLayoutVars>
      </dgm:prSet>
      <dgm:spPr/>
      <dgm:t>
        <a:bodyPr/>
        <a:lstStyle/>
        <a:p>
          <a:endParaRPr lang="en-IE"/>
        </a:p>
      </dgm:t>
    </dgm:pt>
    <dgm:pt modelId="{5C0B3EFB-224E-4EFC-A902-892229C173A3}" type="pres">
      <dgm:prSet presAssocID="{47F0409C-4BDD-4BBC-BB20-94EA80F273A0}" presName="level3hierChild" presStyleCnt="0"/>
      <dgm:spPr/>
      <dgm:t>
        <a:bodyPr/>
        <a:lstStyle/>
        <a:p>
          <a:endParaRPr lang="en-IE"/>
        </a:p>
      </dgm:t>
    </dgm:pt>
  </dgm:ptLst>
  <dgm:cxnLst>
    <dgm:cxn modelId="{F2A96839-59DE-49E0-9EFE-548CBC8420F1}" type="presOf" srcId="{75262777-2E4B-46B3-B1BC-1D8BF0DF0F05}" destId="{660C7B3C-C2F1-4060-9F11-A1F5FB58BB1E}" srcOrd="1" destOrd="0" presId="urn:microsoft.com/office/officeart/2008/layout/HorizontalMultiLevelHierarchy"/>
    <dgm:cxn modelId="{37316426-B436-4362-B956-3904CF3A0195}" type="presOf" srcId="{E2E96AC7-D29F-4AEB-9A16-14EBD2F573B5}" destId="{1AE1687E-5013-42E2-85EA-5E478BE676BD}" srcOrd="0" destOrd="0" presId="urn:microsoft.com/office/officeart/2008/layout/HorizontalMultiLevelHierarchy"/>
    <dgm:cxn modelId="{7610A069-A5CA-4AE6-9A76-39EAF216BAA7}" srcId="{FAC268C9-F2F4-4685-93EC-F002BB6F9F89}" destId="{7095BA14-1EB9-4924-8228-47B8FBAE4F5A}" srcOrd="5" destOrd="0" parTransId="{5983BA94-7D71-41C1-9196-9BA54B3AE94E}" sibTransId="{CAD3EBF7-501E-44ED-9B48-4137E0BDBF4C}"/>
    <dgm:cxn modelId="{5975D7F4-6E5E-440C-9E81-4A7F004B7A5F}" type="presOf" srcId="{1B1F3756-F0BE-471E-B80A-238B0498514E}" destId="{DEF64338-C198-42FD-A1DE-A138F87DDE02}" srcOrd="0" destOrd="0" presId="urn:microsoft.com/office/officeart/2008/layout/HorizontalMultiLevelHierarchy"/>
    <dgm:cxn modelId="{E1948611-3A29-440E-B69F-2505F127E2D5}" type="presOf" srcId="{1B1F3756-F0BE-471E-B80A-238B0498514E}" destId="{94D18B6B-7E8B-411D-AA76-C23299E353AE}" srcOrd="1" destOrd="0" presId="urn:microsoft.com/office/officeart/2008/layout/HorizontalMultiLevelHierarchy"/>
    <dgm:cxn modelId="{AA5F1BA9-13D0-4871-9F4F-8760501E3C67}" type="presOf" srcId="{7FF8F4B5-79C1-411A-93A1-E9C61BF172D0}" destId="{52A1022E-D44C-47CD-A613-B93EAFFBC890}" srcOrd="0" destOrd="0" presId="urn:microsoft.com/office/officeart/2008/layout/HorizontalMultiLevelHierarchy"/>
    <dgm:cxn modelId="{22CA71BD-F045-4F86-89E1-46AFF2CE82F9}" type="presOf" srcId="{5983BA94-7D71-41C1-9196-9BA54B3AE94E}" destId="{16923ED3-DDF2-4468-846F-DF42EAD71712}" srcOrd="0" destOrd="0" presId="urn:microsoft.com/office/officeart/2008/layout/HorizontalMultiLevelHierarchy"/>
    <dgm:cxn modelId="{81606F6D-D77A-4485-B5A5-2B8D901BD55A}" type="presOf" srcId="{CD384AAA-78E4-46F8-B6C4-5B4F8EABF8C8}" destId="{89B332F7-74BD-4D6E-BC96-34BE98352634}" srcOrd="0" destOrd="0" presId="urn:microsoft.com/office/officeart/2008/layout/HorizontalMultiLevelHierarchy"/>
    <dgm:cxn modelId="{DA47B360-BCF6-4A6F-89A1-49540BA83B7E}" srcId="{FAC268C9-F2F4-4685-93EC-F002BB6F9F89}" destId="{47F0409C-4BDD-4BBC-BB20-94EA80F273A0}" srcOrd="6" destOrd="0" parTransId="{51B84238-1769-4C41-A053-CC1D71957872}" sibTransId="{971EECCB-6471-4035-BA1B-9261DCC04B98}"/>
    <dgm:cxn modelId="{F468ABF9-79D9-4786-8F59-E3A35C9766D0}" type="presOf" srcId="{51B84238-1769-4C41-A053-CC1D71957872}" destId="{5B803CC7-1B9F-4008-BFB5-EDE5FC3C81F7}" srcOrd="1" destOrd="0" presId="urn:microsoft.com/office/officeart/2008/layout/HorizontalMultiLevelHierarchy"/>
    <dgm:cxn modelId="{14493B9F-C4B0-44A0-98AD-CE5B0E3E310A}" type="presOf" srcId="{5F508DEF-FA4A-4E23-AFEA-D5B4F2A76849}" destId="{8CAB50F8-C103-4533-A010-2E3FFD41427F}" srcOrd="0" destOrd="0" presId="urn:microsoft.com/office/officeart/2008/layout/HorizontalMultiLevelHierarchy"/>
    <dgm:cxn modelId="{5E83D672-B34F-461A-AA17-EC0D50F49321}" type="presOf" srcId="{47F0409C-4BDD-4BBC-BB20-94EA80F273A0}" destId="{9E275137-574A-46BF-9977-C99F91DD4F91}" srcOrd="0" destOrd="0" presId="urn:microsoft.com/office/officeart/2008/layout/HorizontalMultiLevelHierarchy"/>
    <dgm:cxn modelId="{498EE1DA-7025-4D01-962A-FABE7EB07AFB}" srcId="{FAC268C9-F2F4-4685-93EC-F002BB6F9F89}" destId="{E2E96AC7-D29F-4AEB-9A16-14EBD2F573B5}" srcOrd="4" destOrd="0" parTransId="{8342D0CF-CB2C-447E-864F-8DC621F8F5D3}" sibTransId="{7919CDC7-02F1-4DAB-AD8D-D071674A4CA8}"/>
    <dgm:cxn modelId="{CE5852C0-B798-46C1-B5E1-7F1D3B499630}" type="presOf" srcId="{ADD856C3-BE05-4BAF-861D-FFF75D861155}" destId="{63DC9E4A-CA20-4BA1-A304-436B9C37ECA5}" srcOrd="0" destOrd="0" presId="urn:microsoft.com/office/officeart/2008/layout/HorizontalMultiLevelHierarchy"/>
    <dgm:cxn modelId="{CF56D930-61F1-4974-B367-DAE861E132EB}" srcId="{FAC268C9-F2F4-4685-93EC-F002BB6F9F89}" destId="{CD384AAA-78E4-46F8-B6C4-5B4F8EABF8C8}" srcOrd="0" destOrd="0" parTransId="{C5C03A9E-3208-4A84-A446-7974B7E4139E}" sibTransId="{2BB6B0C6-620F-4BB5-A7EE-E7350D3B325D}"/>
    <dgm:cxn modelId="{E70AF7BB-AEA3-412F-ABD5-B0E4FA9633E4}" srcId="{FAC268C9-F2F4-4685-93EC-F002BB6F9F89}" destId="{95E911C8-48EC-44C0-A6B5-DD1FCCBD500F}" srcOrd="2" destOrd="0" parTransId="{5F508DEF-FA4A-4E23-AFEA-D5B4F2A76849}" sibTransId="{18248CC1-6AA4-4E29-A4B9-B0B633490AC4}"/>
    <dgm:cxn modelId="{4B88739F-990E-49C0-A7F0-3752E2872037}" type="presOf" srcId="{51B84238-1769-4C41-A053-CC1D71957872}" destId="{451DEDAB-BD02-4994-B327-F400818C002E}" srcOrd="0" destOrd="0" presId="urn:microsoft.com/office/officeart/2008/layout/HorizontalMultiLevelHierarchy"/>
    <dgm:cxn modelId="{64FC5260-63A1-4A8B-BE63-A518D45F9BB0}" type="presOf" srcId="{8342D0CF-CB2C-447E-864F-8DC621F8F5D3}" destId="{E0FD666C-3F45-4889-AB4C-DA9E2C1C2091}" srcOrd="0" destOrd="0" presId="urn:microsoft.com/office/officeart/2008/layout/HorizontalMultiLevelHierarchy"/>
    <dgm:cxn modelId="{F88F18BE-160A-4E5F-9B89-C1F32D836D1D}" type="presOf" srcId="{7624C1E7-8916-4AFD-B9B6-472EA519F0A5}" destId="{709B7362-C1A2-4FE2-8201-7BD32E40118A}" srcOrd="0" destOrd="0" presId="urn:microsoft.com/office/officeart/2008/layout/HorizontalMultiLevelHierarchy"/>
    <dgm:cxn modelId="{715591DC-4BA3-4203-AACB-FAD3730A5EF3}" type="presOf" srcId="{C5C03A9E-3208-4A84-A446-7974B7E4139E}" destId="{799D4DBE-93FE-4E81-8B6D-796BDA5FDC16}" srcOrd="1" destOrd="0" presId="urn:microsoft.com/office/officeart/2008/layout/HorizontalMultiLevelHierarchy"/>
    <dgm:cxn modelId="{70939126-BDE4-4243-87A3-F3E98CA53D0D}" type="presOf" srcId="{5983BA94-7D71-41C1-9196-9BA54B3AE94E}" destId="{6A6AF787-244D-4340-8EC4-F75E840083AB}" srcOrd="1" destOrd="0" presId="urn:microsoft.com/office/officeart/2008/layout/HorizontalMultiLevelHierarchy"/>
    <dgm:cxn modelId="{0729C61E-D38F-4C81-ABAF-D30506EFB753}" srcId="{FAC268C9-F2F4-4685-93EC-F002BB6F9F89}" destId="{ADD856C3-BE05-4BAF-861D-FFF75D861155}" srcOrd="1" destOrd="0" parTransId="{1B1F3756-F0BE-471E-B80A-238B0498514E}" sibTransId="{E223A74B-0DC2-4288-97CF-8B2FD6393537}"/>
    <dgm:cxn modelId="{89BEC26A-0BC7-437E-B35E-FE754FFA723B}" type="presOf" srcId="{75262777-2E4B-46B3-B1BC-1D8BF0DF0F05}" destId="{EEC7A66A-8721-470D-AE45-83A59920E2A8}" srcOrd="0" destOrd="0" presId="urn:microsoft.com/office/officeart/2008/layout/HorizontalMultiLevelHierarchy"/>
    <dgm:cxn modelId="{E58FA4C2-E5FF-46AE-8665-F9B3C9B47D66}" type="presOf" srcId="{95E911C8-48EC-44C0-A6B5-DD1FCCBD500F}" destId="{D243B9DF-A5C3-4862-AA3E-AE779F3C9CBC}" srcOrd="0" destOrd="0" presId="urn:microsoft.com/office/officeart/2008/layout/HorizontalMultiLevelHierarchy"/>
    <dgm:cxn modelId="{925F8097-0FF7-4A50-AB5F-E95E09BF485F}" srcId="{7624C1E7-8916-4AFD-B9B6-472EA519F0A5}" destId="{FAC268C9-F2F4-4685-93EC-F002BB6F9F89}" srcOrd="0" destOrd="0" parTransId="{D1410791-29FF-442F-9006-5950FA086357}" sibTransId="{3522C0D5-E981-4C3B-8E70-A128507DEBF4}"/>
    <dgm:cxn modelId="{B5062067-E997-4B84-86C0-6C4B7808F1BB}" type="presOf" srcId="{5F508DEF-FA4A-4E23-AFEA-D5B4F2A76849}" destId="{10F0E6B2-23B1-49CE-81F5-D752D6439867}" srcOrd="1" destOrd="0" presId="urn:microsoft.com/office/officeart/2008/layout/HorizontalMultiLevelHierarchy"/>
    <dgm:cxn modelId="{6D03B327-8EFA-4BD5-B128-B4AF3AF84CCB}" type="presOf" srcId="{C5C03A9E-3208-4A84-A446-7974B7E4139E}" destId="{B4E157A5-D030-48C3-92AD-1549F225AC17}" srcOrd="0" destOrd="0" presId="urn:microsoft.com/office/officeart/2008/layout/HorizontalMultiLevelHierarchy"/>
    <dgm:cxn modelId="{4B366DDA-75B0-435B-80F1-0B856E9E6B58}" type="presOf" srcId="{8342D0CF-CB2C-447E-864F-8DC621F8F5D3}" destId="{B13822A7-A678-42AB-B610-FDFDA73061CE}" srcOrd="1" destOrd="0" presId="urn:microsoft.com/office/officeart/2008/layout/HorizontalMultiLevelHierarchy"/>
    <dgm:cxn modelId="{63D6C70A-1510-42F0-AA55-E80D36D33B40}" type="presOf" srcId="{7095BA14-1EB9-4924-8228-47B8FBAE4F5A}" destId="{628AC029-06B7-450F-8D6A-96F39591BE2A}" srcOrd="0" destOrd="0" presId="urn:microsoft.com/office/officeart/2008/layout/HorizontalMultiLevelHierarchy"/>
    <dgm:cxn modelId="{9E6A9569-372B-4C1D-B981-85B61AB17B58}" srcId="{FAC268C9-F2F4-4685-93EC-F002BB6F9F89}" destId="{7FF8F4B5-79C1-411A-93A1-E9C61BF172D0}" srcOrd="3" destOrd="0" parTransId="{75262777-2E4B-46B3-B1BC-1D8BF0DF0F05}" sibTransId="{67D9D7A5-17B1-470E-B653-4ABD68D1ED2D}"/>
    <dgm:cxn modelId="{6439301F-A1BA-4CD1-88C3-2CC3B4B3B6A8}" type="presOf" srcId="{FAC268C9-F2F4-4685-93EC-F002BB6F9F89}" destId="{78A188BC-2532-4F1F-A4BE-E5911618D449}" srcOrd="0" destOrd="0" presId="urn:microsoft.com/office/officeart/2008/layout/HorizontalMultiLevelHierarchy"/>
    <dgm:cxn modelId="{57E4332F-2CD6-4C93-919D-F49DAD5488D6}" type="presParOf" srcId="{709B7362-C1A2-4FE2-8201-7BD32E40118A}" destId="{2EEA903F-DFE5-4164-A01E-37867C06DAD1}" srcOrd="0" destOrd="0" presId="urn:microsoft.com/office/officeart/2008/layout/HorizontalMultiLevelHierarchy"/>
    <dgm:cxn modelId="{565B677D-40CF-432C-954C-CEA86E5255BC}" type="presParOf" srcId="{2EEA903F-DFE5-4164-A01E-37867C06DAD1}" destId="{78A188BC-2532-4F1F-A4BE-E5911618D449}" srcOrd="0" destOrd="0" presId="urn:microsoft.com/office/officeart/2008/layout/HorizontalMultiLevelHierarchy"/>
    <dgm:cxn modelId="{59491937-F44B-4A20-97F9-E290333E38FD}" type="presParOf" srcId="{2EEA903F-DFE5-4164-A01E-37867C06DAD1}" destId="{93A2E9CB-3709-4E3C-9919-7D1F72EF034A}" srcOrd="1" destOrd="0" presId="urn:microsoft.com/office/officeart/2008/layout/HorizontalMultiLevelHierarchy"/>
    <dgm:cxn modelId="{0629E6D1-F438-402E-80E0-406C90970FD9}" type="presParOf" srcId="{93A2E9CB-3709-4E3C-9919-7D1F72EF034A}" destId="{B4E157A5-D030-48C3-92AD-1549F225AC17}" srcOrd="0" destOrd="0" presId="urn:microsoft.com/office/officeart/2008/layout/HorizontalMultiLevelHierarchy"/>
    <dgm:cxn modelId="{08FFF701-57E9-4C95-B8D2-C4831D7A854D}" type="presParOf" srcId="{B4E157A5-D030-48C3-92AD-1549F225AC17}" destId="{799D4DBE-93FE-4E81-8B6D-796BDA5FDC16}" srcOrd="0" destOrd="0" presId="urn:microsoft.com/office/officeart/2008/layout/HorizontalMultiLevelHierarchy"/>
    <dgm:cxn modelId="{AB3CC2D7-F6E0-429C-8B62-4DAEAFE86A73}" type="presParOf" srcId="{93A2E9CB-3709-4E3C-9919-7D1F72EF034A}" destId="{B404D8C3-51EF-4EBE-8350-59FFAEFAEE70}" srcOrd="1" destOrd="0" presId="urn:microsoft.com/office/officeart/2008/layout/HorizontalMultiLevelHierarchy"/>
    <dgm:cxn modelId="{E9B30F6D-A9D3-4EB1-A064-3326BAD6389D}" type="presParOf" srcId="{B404D8C3-51EF-4EBE-8350-59FFAEFAEE70}" destId="{89B332F7-74BD-4D6E-BC96-34BE98352634}" srcOrd="0" destOrd="0" presId="urn:microsoft.com/office/officeart/2008/layout/HorizontalMultiLevelHierarchy"/>
    <dgm:cxn modelId="{6FCECBF3-3EF0-46BF-B0FD-539B641F4603}" type="presParOf" srcId="{B404D8C3-51EF-4EBE-8350-59FFAEFAEE70}" destId="{3E4F6035-3C17-4A1F-B32F-8483B411BBA6}" srcOrd="1" destOrd="0" presId="urn:microsoft.com/office/officeart/2008/layout/HorizontalMultiLevelHierarchy"/>
    <dgm:cxn modelId="{2E468A09-CF1D-4E24-A0D8-4214B2493194}" type="presParOf" srcId="{93A2E9CB-3709-4E3C-9919-7D1F72EF034A}" destId="{DEF64338-C198-42FD-A1DE-A138F87DDE02}" srcOrd="2" destOrd="0" presId="urn:microsoft.com/office/officeart/2008/layout/HorizontalMultiLevelHierarchy"/>
    <dgm:cxn modelId="{97025ABB-73D2-41D2-B46B-DCE81D63363A}" type="presParOf" srcId="{DEF64338-C198-42FD-A1DE-A138F87DDE02}" destId="{94D18B6B-7E8B-411D-AA76-C23299E353AE}" srcOrd="0" destOrd="0" presId="urn:microsoft.com/office/officeart/2008/layout/HorizontalMultiLevelHierarchy"/>
    <dgm:cxn modelId="{5D93B531-96AC-4452-9397-3738BC11DACF}" type="presParOf" srcId="{93A2E9CB-3709-4E3C-9919-7D1F72EF034A}" destId="{6E7C4426-239B-4817-8109-14DF77C21B9A}" srcOrd="3" destOrd="0" presId="urn:microsoft.com/office/officeart/2008/layout/HorizontalMultiLevelHierarchy"/>
    <dgm:cxn modelId="{5B2E6F44-420E-4B54-AD36-139D0ED9A9E2}" type="presParOf" srcId="{6E7C4426-239B-4817-8109-14DF77C21B9A}" destId="{63DC9E4A-CA20-4BA1-A304-436B9C37ECA5}" srcOrd="0" destOrd="0" presId="urn:microsoft.com/office/officeart/2008/layout/HorizontalMultiLevelHierarchy"/>
    <dgm:cxn modelId="{41DFE572-6561-4B4B-8733-FDAE4DBDA3C1}" type="presParOf" srcId="{6E7C4426-239B-4817-8109-14DF77C21B9A}" destId="{ADD772CB-E639-4EFA-86BB-4745BD52E7FE}" srcOrd="1" destOrd="0" presId="urn:microsoft.com/office/officeart/2008/layout/HorizontalMultiLevelHierarchy"/>
    <dgm:cxn modelId="{E1BFE088-CE19-4F3C-94D1-46B257BEFAA1}" type="presParOf" srcId="{93A2E9CB-3709-4E3C-9919-7D1F72EF034A}" destId="{8CAB50F8-C103-4533-A010-2E3FFD41427F}" srcOrd="4" destOrd="0" presId="urn:microsoft.com/office/officeart/2008/layout/HorizontalMultiLevelHierarchy"/>
    <dgm:cxn modelId="{AA6B7D43-AE42-4DBE-BA9D-6F8D39E15C51}" type="presParOf" srcId="{8CAB50F8-C103-4533-A010-2E3FFD41427F}" destId="{10F0E6B2-23B1-49CE-81F5-D752D6439867}" srcOrd="0" destOrd="0" presId="urn:microsoft.com/office/officeart/2008/layout/HorizontalMultiLevelHierarchy"/>
    <dgm:cxn modelId="{AE47EEDE-0DA6-4EC5-9783-AB18C51E2694}" type="presParOf" srcId="{93A2E9CB-3709-4E3C-9919-7D1F72EF034A}" destId="{0B03714B-986A-437D-AE10-ADAAFE6867CD}" srcOrd="5" destOrd="0" presId="urn:microsoft.com/office/officeart/2008/layout/HorizontalMultiLevelHierarchy"/>
    <dgm:cxn modelId="{61091E28-C917-4953-8919-34EC257E21BF}" type="presParOf" srcId="{0B03714B-986A-437D-AE10-ADAAFE6867CD}" destId="{D243B9DF-A5C3-4862-AA3E-AE779F3C9CBC}" srcOrd="0" destOrd="0" presId="urn:microsoft.com/office/officeart/2008/layout/HorizontalMultiLevelHierarchy"/>
    <dgm:cxn modelId="{4DAF64D9-414A-4FFD-8C3B-8E48C7BF8FDE}" type="presParOf" srcId="{0B03714B-986A-437D-AE10-ADAAFE6867CD}" destId="{824ACE1E-2E83-4E8D-A425-C3B90EDC31F7}" srcOrd="1" destOrd="0" presId="urn:microsoft.com/office/officeart/2008/layout/HorizontalMultiLevelHierarchy"/>
    <dgm:cxn modelId="{9057CDFA-8486-42EE-BB14-795E3E3E5741}" type="presParOf" srcId="{93A2E9CB-3709-4E3C-9919-7D1F72EF034A}" destId="{EEC7A66A-8721-470D-AE45-83A59920E2A8}" srcOrd="6" destOrd="0" presId="urn:microsoft.com/office/officeart/2008/layout/HorizontalMultiLevelHierarchy"/>
    <dgm:cxn modelId="{28338735-F651-42BA-A503-4F1EDDE9E4E6}" type="presParOf" srcId="{EEC7A66A-8721-470D-AE45-83A59920E2A8}" destId="{660C7B3C-C2F1-4060-9F11-A1F5FB58BB1E}" srcOrd="0" destOrd="0" presId="urn:microsoft.com/office/officeart/2008/layout/HorizontalMultiLevelHierarchy"/>
    <dgm:cxn modelId="{949B0D52-4DA0-44FB-A9FD-4BC492030AFF}" type="presParOf" srcId="{93A2E9CB-3709-4E3C-9919-7D1F72EF034A}" destId="{9B3D7ACD-BF07-4E40-9DA6-4A6CA3285DF1}" srcOrd="7" destOrd="0" presId="urn:microsoft.com/office/officeart/2008/layout/HorizontalMultiLevelHierarchy"/>
    <dgm:cxn modelId="{449D56F5-5701-40E5-86C8-695037BFEAE5}" type="presParOf" srcId="{9B3D7ACD-BF07-4E40-9DA6-4A6CA3285DF1}" destId="{52A1022E-D44C-47CD-A613-B93EAFFBC890}" srcOrd="0" destOrd="0" presId="urn:microsoft.com/office/officeart/2008/layout/HorizontalMultiLevelHierarchy"/>
    <dgm:cxn modelId="{E9CBF4B7-335A-49C5-85C4-721FFC5B20D0}" type="presParOf" srcId="{9B3D7ACD-BF07-4E40-9DA6-4A6CA3285DF1}" destId="{D47D4EB4-313F-4958-830E-CA5BDF1FA6EE}" srcOrd="1" destOrd="0" presId="urn:microsoft.com/office/officeart/2008/layout/HorizontalMultiLevelHierarchy"/>
    <dgm:cxn modelId="{4939FB7A-8C54-4E05-8774-7A05ED7E0D85}" type="presParOf" srcId="{93A2E9CB-3709-4E3C-9919-7D1F72EF034A}" destId="{E0FD666C-3F45-4889-AB4C-DA9E2C1C2091}" srcOrd="8" destOrd="0" presId="urn:microsoft.com/office/officeart/2008/layout/HorizontalMultiLevelHierarchy"/>
    <dgm:cxn modelId="{64F3F314-3CC6-407B-BDE4-8CECE56589DB}" type="presParOf" srcId="{E0FD666C-3F45-4889-AB4C-DA9E2C1C2091}" destId="{B13822A7-A678-42AB-B610-FDFDA73061CE}" srcOrd="0" destOrd="0" presId="urn:microsoft.com/office/officeart/2008/layout/HorizontalMultiLevelHierarchy"/>
    <dgm:cxn modelId="{0B5746C3-5C82-4045-95F8-A071885FE0FB}" type="presParOf" srcId="{93A2E9CB-3709-4E3C-9919-7D1F72EF034A}" destId="{455B8D74-804F-42CD-BE20-8687C3EE06D3}" srcOrd="9" destOrd="0" presId="urn:microsoft.com/office/officeart/2008/layout/HorizontalMultiLevelHierarchy"/>
    <dgm:cxn modelId="{37FE06DE-4498-46B8-9FE0-50BCAB51255A}" type="presParOf" srcId="{455B8D74-804F-42CD-BE20-8687C3EE06D3}" destId="{1AE1687E-5013-42E2-85EA-5E478BE676BD}" srcOrd="0" destOrd="0" presId="urn:microsoft.com/office/officeart/2008/layout/HorizontalMultiLevelHierarchy"/>
    <dgm:cxn modelId="{70485C86-4627-4C76-A1EC-38C255C4507D}" type="presParOf" srcId="{455B8D74-804F-42CD-BE20-8687C3EE06D3}" destId="{76664763-24DB-4F79-B079-88382AF4E6D5}" srcOrd="1" destOrd="0" presId="urn:microsoft.com/office/officeart/2008/layout/HorizontalMultiLevelHierarchy"/>
    <dgm:cxn modelId="{CB19254E-CFD2-44AC-B115-0861B849477F}" type="presParOf" srcId="{93A2E9CB-3709-4E3C-9919-7D1F72EF034A}" destId="{16923ED3-DDF2-4468-846F-DF42EAD71712}" srcOrd="10" destOrd="0" presId="urn:microsoft.com/office/officeart/2008/layout/HorizontalMultiLevelHierarchy"/>
    <dgm:cxn modelId="{6D0C0729-F342-47F6-8071-AA72EE5AA3D8}" type="presParOf" srcId="{16923ED3-DDF2-4468-846F-DF42EAD71712}" destId="{6A6AF787-244D-4340-8EC4-F75E840083AB}" srcOrd="0" destOrd="0" presId="urn:microsoft.com/office/officeart/2008/layout/HorizontalMultiLevelHierarchy"/>
    <dgm:cxn modelId="{8415725C-2C6C-4E31-BD2C-517DD21890AA}" type="presParOf" srcId="{93A2E9CB-3709-4E3C-9919-7D1F72EF034A}" destId="{96C770A1-CD72-450A-9CB2-B321701CC62A}" srcOrd="11" destOrd="0" presId="urn:microsoft.com/office/officeart/2008/layout/HorizontalMultiLevelHierarchy"/>
    <dgm:cxn modelId="{31AEB72E-ACF8-4944-A7A6-720923036D45}" type="presParOf" srcId="{96C770A1-CD72-450A-9CB2-B321701CC62A}" destId="{628AC029-06B7-450F-8D6A-96F39591BE2A}" srcOrd="0" destOrd="0" presId="urn:microsoft.com/office/officeart/2008/layout/HorizontalMultiLevelHierarchy"/>
    <dgm:cxn modelId="{5C357B34-161F-4140-BB14-51197070215F}" type="presParOf" srcId="{96C770A1-CD72-450A-9CB2-B321701CC62A}" destId="{2784B23F-E36B-4BBA-BC02-E50E3E524B51}" srcOrd="1" destOrd="0" presId="urn:microsoft.com/office/officeart/2008/layout/HorizontalMultiLevelHierarchy"/>
    <dgm:cxn modelId="{39D6A088-6EA6-4E0A-B599-2126A1CA90E5}" type="presParOf" srcId="{93A2E9CB-3709-4E3C-9919-7D1F72EF034A}" destId="{451DEDAB-BD02-4994-B327-F400818C002E}" srcOrd="12" destOrd="0" presId="urn:microsoft.com/office/officeart/2008/layout/HorizontalMultiLevelHierarchy"/>
    <dgm:cxn modelId="{16E33C8E-C864-4983-B05E-2C9AE2B07D79}" type="presParOf" srcId="{451DEDAB-BD02-4994-B327-F400818C002E}" destId="{5B803CC7-1B9F-4008-BFB5-EDE5FC3C81F7}" srcOrd="0" destOrd="0" presId="urn:microsoft.com/office/officeart/2008/layout/HorizontalMultiLevelHierarchy"/>
    <dgm:cxn modelId="{62A4E44C-6534-47F7-9924-41CD356B8859}" type="presParOf" srcId="{93A2E9CB-3709-4E3C-9919-7D1F72EF034A}" destId="{3E3C9A8F-2407-4783-AEEB-C77F1F546AB1}" srcOrd="13" destOrd="0" presId="urn:microsoft.com/office/officeart/2008/layout/HorizontalMultiLevelHierarchy"/>
    <dgm:cxn modelId="{2F006F69-6436-49BE-A85F-8F5D5C09DBC3}" type="presParOf" srcId="{3E3C9A8F-2407-4783-AEEB-C77F1F546AB1}" destId="{9E275137-574A-46BF-9977-C99F91DD4F91}" srcOrd="0" destOrd="0" presId="urn:microsoft.com/office/officeart/2008/layout/HorizontalMultiLevelHierarchy"/>
    <dgm:cxn modelId="{5F79EC6B-1428-45AC-B68A-26C3110177AE}" type="presParOf" srcId="{3E3C9A8F-2407-4783-AEEB-C77F1F546AB1}" destId="{5C0B3EFB-224E-4EFC-A902-892229C173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35707-7151-4055-B7ED-705698681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E"/>
        </a:p>
      </dgm:t>
    </dgm:pt>
    <dgm:pt modelId="{6420FD53-46D7-4727-AABA-62570B4917A0}">
      <dgm:prSet phldrT="[Text]"/>
      <dgm:spPr>
        <a:solidFill>
          <a:schemeClr val="accent2"/>
        </a:solidFill>
      </dgm:spPr>
      <dgm:t>
        <a:bodyPr/>
        <a:lstStyle/>
        <a:p>
          <a:r>
            <a:rPr lang="en-IE" dirty="0"/>
            <a:t>Pre-Screening</a:t>
          </a:r>
        </a:p>
      </dgm:t>
    </dgm:pt>
    <dgm:pt modelId="{9F843CF8-D848-4398-8F3E-D4D26069E500}" type="parTrans" cxnId="{7B7B6932-AE3A-4859-80A7-BB3C997E2892}">
      <dgm:prSet/>
      <dgm:spPr/>
      <dgm:t>
        <a:bodyPr/>
        <a:lstStyle/>
        <a:p>
          <a:endParaRPr lang="en-IE"/>
        </a:p>
      </dgm:t>
    </dgm:pt>
    <dgm:pt modelId="{1C475291-52B9-4804-A439-0DEE225B591D}" type="sibTrans" cxnId="{7B7B6932-AE3A-4859-80A7-BB3C997E2892}">
      <dgm:prSet/>
      <dgm:spPr/>
      <dgm:t>
        <a:bodyPr/>
        <a:lstStyle/>
        <a:p>
          <a:endParaRPr lang="en-IE"/>
        </a:p>
      </dgm:t>
    </dgm:pt>
    <dgm:pt modelId="{3CAA6070-8349-41C5-BEB3-5DD1B27E3E96}">
      <dgm:prSet phldrT="[Text]"/>
      <dgm:spPr/>
      <dgm:t>
        <a:bodyPr/>
        <a:lstStyle/>
        <a:p>
          <a:r>
            <a:rPr lang="en-IE" dirty="0"/>
            <a:t>Is the development sub-threshold for EIA?</a:t>
          </a:r>
        </a:p>
      </dgm:t>
    </dgm:pt>
    <dgm:pt modelId="{46AB8974-9747-4306-97A8-3706151F21F5}" type="parTrans" cxnId="{FD4149DE-37CC-4C1B-8C1A-8BE3B24AD381}">
      <dgm:prSet/>
      <dgm:spPr/>
      <dgm:t>
        <a:bodyPr/>
        <a:lstStyle/>
        <a:p>
          <a:endParaRPr lang="en-IE"/>
        </a:p>
      </dgm:t>
    </dgm:pt>
    <dgm:pt modelId="{6E3304CB-CBF7-491B-9352-DC1DDEFA7950}" type="sibTrans" cxnId="{FD4149DE-37CC-4C1B-8C1A-8BE3B24AD381}">
      <dgm:prSet/>
      <dgm:spPr/>
      <dgm:t>
        <a:bodyPr/>
        <a:lstStyle/>
        <a:p>
          <a:endParaRPr lang="en-IE"/>
        </a:p>
      </dgm:t>
    </dgm:pt>
    <dgm:pt modelId="{9ED8636F-DF0A-4A3D-B8E2-ACD64DCC60F5}">
      <dgm:prSet phldrT="[Text]"/>
      <dgm:spPr>
        <a:solidFill>
          <a:schemeClr val="accent2"/>
        </a:solidFill>
      </dgm:spPr>
      <dgm:t>
        <a:bodyPr/>
        <a:lstStyle/>
        <a:p>
          <a:r>
            <a:rPr lang="en-IE" dirty="0"/>
            <a:t>Preliminary Examination </a:t>
          </a:r>
        </a:p>
      </dgm:t>
    </dgm:pt>
    <dgm:pt modelId="{5920EE8F-D51F-4AFF-BE15-47140A577839}" type="parTrans" cxnId="{61CFF952-5704-47DE-8584-BD12BBE8F175}">
      <dgm:prSet/>
      <dgm:spPr/>
      <dgm:t>
        <a:bodyPr/>
        <a:lstStyle/>
        <a:p>
          <a:endParaRPr lang="en-IE"/>
        </a:p>
      </dgm:t>
    </dgm:pt>
    <dgm:pt modelId="{B8AE52C2-B84B-41FB-B1CD-A6A7BA38F42F}" type="sibTrans" cxnId="{61CFF952-5704-47DE-8584-BD12BBE8F175}">
      <dgm:prSet/>
      <dgm:spPr/>
      <dgm:t>
        <a:bodyPr/>
        <a:lstStyle/>
        <a:p>
          <a:endParaRPr lang="en-IE"/>
        </a:p>
      </dgm:t>
    </dgm:pt>
    <dgm:pt modelId="{D7B8577A-191C-4FD2-B809-29B3AAA225D2}">
      <dgm:prSet phldrT="[Text]"/>
      <dgm:spPr/>
      <dgm:t>
        <a:bodyPr/>
        <a:lstStyle/>
        <a:p>
          <a:r>
            <a:rPr lang="en-IE" dirty="0"/>
            <a:t>Can likely significant effects on the environment be ruled out at a high level?</a:t>
          </a:r>
        </a:p>
      </dgm:t>
    </dgm:pt>
    <dgm:pt modelId="{5717CC65-435F-4D22-A324-4B721CA790E2}" type="parTrans" cxnId="{55F96065-42C4-42EB-8A86-9E4A17BEA5D7}">
      <dgm:prSet/>
      <dgm:spPr/>
      <dgm:t>
        <a:bodyPr/>
        <a:lstStyle/>
        <a:p>
          <a:endParaRPr lang="en-IE"/>
        </a:p>
      </dgm:t>
    </dgm:pt>
    <dgm:pt modelId="{F05F54C7-475D-4B68-BFCE-7CD46950DCDF}" type="sibTrans" cxnId="{55F96065-42C4-42EB-8A86-9E4A17BEA5D7}">
      <dgm:prSet/>
      <dgm:spPr/>
      <dgm:t>
        <a:bodyPr/>
        <a:lstStyle/>
        <a:p>
          <a:endParaRPr lang="en-IE"/>
        </a:p>
      </dgm:t>
    </dgm:pt>
    <dgm:pt modelId="{0770AAD0-7922-45CF-A536-BF414E964959}">
      <dgm:prSet phldrT="[Text]"/>
      <dgm:spPr>
        <a:solidFill>
          <a:schemeClr val="accent2"/>
        </a:solidFill>
      </dgm:spPr>
      <dgm:t>
        <a:bodyPr/>
        <a:lstStyle/>
        <a:p>
          <a:r>
            <a:rPr lang="en-IE" dirty="0"/>
            <a:t>Screening Determination</a:t>
          </a:r>
        </a:p>
      </dgm:t>
    </dgm:pt>
    <dgm:pt modelId="{2A1AF9AB-E432-4FE4-9F7E-0CAFEDBB13A1}" type="parTrans" cxnId="{B02CF663-2984-43A8-8FBE-E69412E2AF11}">
      <dgm:prSet/>
      <dgm:spPr/>
      <dgm:t>
        <a:bodyPr/>
        <a:lstStyle/>
        <a:p>
          <a:endParaRPr lang="en-IE"/>
        </a:p>
      </dgm:t>
    </dgm:pt>
    <dgm:pt modelId="{558188D3-0A96-4278-B1F2-2A827E8FFC5D}" type="sibTrans" cxnId="{B02CF663-2984-43A8-8FBE-E69412E2AF11}">
      <dgm:prSet/>
      <dgm:spPr/>
      <dgm:t>
        <a:bodyPr/>
        <a:lstStyle/>
        <a:p>
          <a:endParaRPr lang="en-IE"/>
        </a:p>
      </dgm:t>
    </dgm:pt>
    <dgm:pt modelId="{9651B76A-0100-407F-9232-C15313AB4340}">
      <dgm:prSet phldrT="[Text]"/>
      <dgm:spPr/>
      <dgm:t>
        <a:bodyPr/>
        <a:lstStyle/>
        <a:p>
          <a:r>
            <a:rPr lang="en-IE" dirty="0"/>
            <a:t>Where further consideration is required to determine if there are likely significant effects that would require EIA and the submission of an EIAR</a:t>
          </a:r>
        </a:p>
      </dgm:t>
    </dgm:pt>
    <dgm:pt modelId="{5B0FAC75-5C06-4291-8E3C-F1D166A901A0}" type="parTrans" cxnId="{C04BD609-F4BA-460C-A848-D7D03FD6EF67}">
      <dgm:prSet/>
      <dgm:spPr/>
      <dgm:t>
        <a:bodyPr/>
        <a:lstStyle/>
        <a:p>
          <a:endParaRPr lang="en-IE"/>
        </a:p>
      </dgm:t>
    </dgm:pt>
    <dgm:pt modelId="{648E2D08-FA31-44EA-8197-DE52F88188DE}" type="sibTrans" cxnId="{C04BD609-F4BA-460C-A848-D7D03FD6EF67}">
      <dgm:prSet/>
      <dgm:spPr/>
      <dgm:t>
        <a:bodyPr/>
        <a:lstStyle/>
        <a:p>
          <a:endParaRPr lang="en-IE"/>
        </a:p>
      </dgm:t>
    </dgm:pt>
    <dgm:pt modelId="{8396F023-5947-4553-8036-60614AE0E700}" type="pres">
      <dgm:prSet presAssocID="{16735707-7151-4055-B7ED-705698681650}" presName="linearFlow" presStyleCnt="0">
        <dgm:presLayoutVars>
          <dgm:dir/>
          <dgm:animLvl val="lvl"/>
          <dgm:resizeHandles val="exact"/>
        </dgm:presLayoutVars>
      </dgm:prSet>
      <dgm:spPr/>
      <dgm:t>
        <a:bodyPr/>
        <a:lstStyle/>
        <a:p>
          <a:endParaRPr lang="en-IE"/>
        </a:p>
      </dgm:t>
    </dgm:pt>
    <dgm:pt modelId="{485A6D34-99E4-4BD6-B0FE-90260AB0CF98}" type="pres">
      <dgm:prSet presAssocID="{6420FD53-46D7-4727-AABA-62570B4917A0}" presName="composite" presStyleCnt="0"/>
      <dgm:spPr/>
    </dgm:pt>
    <dgm:pt modelId="{56D96F1E-589C-4213-A5D9-182CEA8CC3A2}" type="pres">
      <dgm:prSet presAssocID="{6420FD53-46D7-4727-AABA-62570B4917A0}" presName="parentText" presStyleLbl="alignNode1" presStyleIdx="0" presStyleCnt="3">
        <dgm:presLayoutVars>
          <dgm:chMax val="1"/>
          <dgm:bulletEnabled val="1"/>
        </dgm:presLayoutVars>
      </dgm:prSet>
      <dgm:spPr/>
      <dgm:t>
        <a:bodyPr/>
        <a:lstStyle/>
        <a:p>
          <a:endParaRPr lang="en-IE"/>
        </a:p>
      </dgm:t>
    </dgm:pt>
    <dgm:pt modelId="{040E19AE-93E2-4450-ADF9-E603E6D762CC}" type="pres">
      <dgm:prSet presAssocID="{6420FD53-46D7-4727-AABA-62570B4917A0}" presName="descendantText" presStyleLbl="alignAcc1" presStyleIdx="0" presStyleCnt="3">
        <dgm:presLayoutVars>
          <dgm:bulletEnabled val="1"/>
        </dgm:presLayoutVars>
      </dgm:prSet>
      <dgm:spPr/>
      <dgm:t>
        <a:bodyPr/>
        <a:lstStyle/>
        <a:p>
          <a:endParaRPr lang="en-IE"/>
        </a:p>
      </dgm:t>
    </dgm:pt>
    <dgm:pt modelId="{FC188637-0F48-40A0-A3EB-C08D05544595}" type="pres">
      <dgm:prSet presAssocID="{1C475291-52B9-4804-A439-0DEE225B591D}" presName="sp" presStyleCnt="0"/>
      <dgm:spPr/>
    </dgm:pt>
    <dgm:pt modelId="{812E6C31-A488-435B-95CA-6B7008DFF69C}" type="pres">
      <dgm:prSet presAssocID="{9ED8636F-DF0A-4A3D-B8E2-ACD64DCC60F5}" presName="composite" presStyleCnt="0"/>
      <dgm:spPr/>
    </dgm:pt>
    <dgm:pt modelId="{E9C68780-420B-4288-B658-3D3099A54AFF}" type="pres">
      <dgm:prSet presAssocID="{9ED8636F-DF0A-4A3D-B8E2-ACD64DCC60F5}" presName="parentText" presStyleLbl="alignNode1" presStyleIdx="1" presStyleCnt="3">
        <dgm:presLayoutVars>
          <dgm:chMax val="1"/>
          <dgm:bulletEnabled val="1"/>
        </dgm:presLayoutVars>
      </dgm:prSet>
      <dgm:spPr/>
      <dgm:t>
        <a:bodyPr/>
        <a:lstStyle/>
        <a:p>
          <a:endParaRPr lang="en-IE"/>
        </a:p>
      </dgm:t>
    </dgm:pt>
    <dgm:pt modelId="{9F9ABA7F-BE33-41B0-8161-352732E78CDE}" type="pres">
      <dgm:prSet presAssocID="{9ED8636F-DF0A-4A3D-B8E2-ACD64DCC60F5}" presName="descendantText" presStyleLbl="alignAcc1" presStyleIdx="1" presStyleCnt="3">
        <dgm:presLayoutVars>
          <dgm:bulletEnabled val="1"/>
        </dgm:presLayoutVars>
      </dgm:prSet>
      <dgm:spPr/>
      <dgm:t>
        <a:bodyPr/>
        <a:lstStyle/>
        <a:p>
          <a:endParaRPr lang="en-IE"/>
        </a:p>
      </dgm:t>
    </dgm:pt>
    <dgm:pt modelId="{35CFA365-6115-4CC4-8A3C-844796F3C3F6}" type="pres">
      <dgm:prSet presAssocID="{B8AE52C2-B84B-41FB-B1CD-A6A7BA38F42F}" presName="sp" presStyleCnt="0"/>
      <dgm:spPr/>
    </dgm:pt>
    <dgm:pt modelId="{BF11BDF9-5ED4-4C65-A380-68C0410047B1}" type="pres">
      <dgm:prSet presAssocID="{0770AAD0-7922-45CF-A536-BF414E964959}" presName="composite" presStyleCnt="0"/>
      <dgm:spPr/>
    </dgm:pt>
    <dgm:pt modelId="{CCF215B0-4672-4AD1-902B-DC55AECC793D}" type="pres">
      <dgm:prSet presAssocID="{0770AAD0-7922-45CF-A536-BF414E964959}" presName="parentText" presStyleLbl="alignNode1" presStyleIdx="2" presStyleCnt="3">
        <dgm:presLayoutVars>
          <dgm:chMax val="1"/>
          <dgm:bulletEnabled val="1"/>
        </dgm:presLayoutVars>
      </dgm:prSet>
      <dgm:spPr/>
      <dgm:t>
        <a:bodyPr/>
        <a:lstStyle/>
        <a:p>
          <a:endParaRPr lang="en-IE"/>
        </a:p>
      </dgm:t>
    </dgm:pt>
    <dgm:pt modelId="{095A98CF-A040-4415-BF54-4D29C2BC3BC2}" type="pres">
      <dgm:prSet presAssocID="{0770AAD0-7922-45CF-A536-BF414E964959}" presName="descendantText" presStyleLbl="alignAcc1" presStyleIdx="2" presStyleCnt="3">
        <dgm:presLayoutVars>
          <dgm:bulletEnabled val="1"/>
        </dgm:presLayoutVars>
      </dgm:prSet>
      <dgm:spPr/>
      <dgm:t>
        <a:bodyPr/>
        <a:lstStyle/>
        <a:p>
          <a:endParaRPr lang="en-IE"/>
        </a:p>
      </dgm:t>
    </dgm:pt>
  </dgm:ptLst>
  <dgm:cxnLst>
    <dgm:cxn modelId="{B5173AB9-0611-4170-965A-04AB3156BE4C}" type="presOf" srcId="{9651B76A-0100-407F-9232-C15313AB4340}" destId="{095A98CF-A040-4415-BF54-4D29C2BC3BC2}" srcOrd="0" destOrd="0" presId="urn:microsoft.com/office/officeart/2005/8/layout/chevron2"/>
    <dgm:cxn modelId="{B02CF663-2984-43A8-8FBE-E69412E2AF11}" srcId="{16735707-7151-4055-B7ED-705698681650}" destId="{0770AAD0-7922-45CF-A536-BF414E964959}" srcOrd="2" destOrd="0" parTransId="{2A1AF9AB-E432-4FE4-9F7E-0CAFEDBB13A1}" sibTransId="{558188D3-0A96-4278-B1F2-2A827E8FFC5D}"/>
    <dgm:cxn modelId="{55F96065-42C4-42EB-8A86-9E4A17BEA5D7}" srcId="{9ED8636F-DF0A-4A3D-B8E2-ACD64DCC60F5}" destId="{D7B8577A-191C-4FD2-B809-29B3AAA225D2}" srcOrd="0" destOrd="0" parTransId="{5717CC65-435F-4D22-A324-4B721CA790E2}" sibTransId="{F05F54C7-475D-4B68-BFCE-7CD46950DCDF}"/>
    <dgm:cxn modelId="{0C1FD778-2CF1-449E-AF41-D9D10D78C71E}" type="presOf" srcId="{9ED8636F-DF0A-4A3D-B8E2-ACD64DCC60F5}" destId="{E9C68780-420B-4288-B658-3D3099A54AFF}" srcOrd="0" destOrd="0" presId="urn:microsoft.com/office/officeart/2005/8/layout/chevron2"/>
    <dgm:cxn modelId="{20FFDAA4-8D90-429C-9ACB-D0AD28BF6AC6}" type="presOf" srcId="{3CAA6070-8349-41C5-BEB3-5DD1B27E3E96}" destId="{040E19AE-93E2-4450-ADF9-E603E6D762CC}" srcOrd="0" destOrd="0" presId="urn:microsoft.com/office/officeart/2005/8/layout/chevron2"/>
    <dgm:cxn modelId="{C04BD609-F4BA-460C-A848-D7D03FD6EF67}" srcId="{0770AAD0-7922-45CF-A536-BF414E964959}" destId="{9651B76A-0100-407F-9232-C15313AB4340}" srcOrd="0" destOrd="0" parTransId="{5B0FAC75-5C06-4291-8E3C-F1D166A901A0}" sibTransId="{648E2D08-FA31-44EA-8197-DE52F88188DE}"/>
    <dgm:cxn modelId="{61CFF952-5704-47DE-8584-BD12BBE8F175}" srcId="{16735707-7151-4055-B7ED-705698681650}" destId="{9ED8636F-DF0A-4A3D-B8E2-ACD64DCC60F5}" srcOrd="1" destOrd="0" parTransId="{5920EE8F-D51F-4AFF-BE15-47140A577839}" sibTransId="{B8AE52C2-B84B-41FB-B1CD-A6A7BA38F42F}"/>
    <dgm:cxn modelId="{4E4618F3-4F98-41D2-A3FA-A4D6E40A0BCB}" type="presOf" srcId="{0770AAD0-7922-45CF-A536-BF414E964959}" destId="{CCF215B0-4672-4AD1-902B-DC55AECC793D}" srcOrd="0" destOrd="0" presId="urn:microsoft.com/office/officeart/2005/8/layout/chevron2"/>
    <dgm:cxn modelId="{52CC9AAF-1222-46C5-83A2-EEFC9CFCA024}" type="presOf" srcId="{16735707-7151-4055-B7ED-705698681650}" destId="{8396F023-5947-4553-8036-60614AE0E700}" srcOrd="0" destOrd="0" presId="urn:microsoft.com/office/officeart/2005/8/layout/chevron2"/>
    <dgm:cxn modelId="{61E7B69F-55CE-4431-880C-42EFCF995191}" type="presOf" srcId="{D7B8577A-191C-4FD2-B809-29B3AAA225D2}" destId="{9F9ABA7F-BE33-41B0-8161-352732E78CDE}" srcOrd="0" destOrd="0" presId="urn:microsoft.com/office/officeart/2005/8/layout/chevron2"/>
    <dgm:cxn modelId="{FD4149DE-37CC-4C1B-8C1A-8BE3B24AD381}" srcId="{6420FD53-46D7-4727-AABA-62570B4917A0}" destId="{3CAA6070-8349-41C5-BEB3-5DD1B27E3E96}" srcOrd="0" destOrd="0" parTransId="{46AB8974-9747-4306-97A8-3706151F21F5}" sibTransId="{6E3304CB-CBF7-491B-9352-DC1DDEFA7950}"/>
    <dgm:cxn modelId="{7B7B6932-AE3A-4859-80A7-BB3C997E2892}" srcId="{16735707-7151-4055-B7ED-705698681650}" destId="{6420FD53-46D7-4727-AABA-62570B4917A0}" srcOrd="0" destOrd="0" parTransId="{9F843CF8-D848-4398-8F3E-D4D26069E500}" sibTransId="{1C475291-52B9-4804-A439-0DEE225B591D}"/>
    <dgm:cxn modelId="{7A56A666-CB1D-49C5-A309-2BA16FEC7A88}" type="presOf" srcId="{6420FD53-46D7-4727-AABA-62570B4917A0}" destId="{56D96F1E-589C-4213-A5D9-182CEA8CC3A2}" srcOrd="0" destOrd="0" presId="urn:microsoft.com/office/officeart/2005/8/layout/chevron2"/>
    <dgm:cxn modelId="{B664134E-6B19-4C9B-BE4F-13E8A5F205FA}" type="presParOf" srcId="{8396F023-5947-4553-8036-60614AE0E700}" destId="{485A6D34-99E4-4BD6-B0FE-90260AB0CF98}" srcOrd="0" destOrd="0" presId="urn:microsoft.com/office/officeart/2005/8/layout/chevron2"/>
    <dgm:cxn modelId="{8F3A8025-8CE4-436B-872A-F7A3D2B27F0E}" type="presParOf" srcId="{485A6D34-99E4-4BD6-B0FE-90260AB0CF98}" destId="{56D96F1E-589C-4213-A5D9-182CEA8CC3A2}" srcOrd="0" destOrd="0" presId="urn:microsoft.com/office/officeart/2005/8/layout/chevron2"/>
    <dgm:cxn modelId="{A0555A8D-2ADB-4214-9F26-9FAF7D9069D2}" type="presParOf" srcId="{485A6D34-99E4-4BD6-B0FE-90260AB0CF98}" destId="{040E19AE-93E2-4450-ADF9-E603E6D762CC}" srcOrd="1" destOrd="0" presId="urn:microsoft.com/office/officeart/2005/8/layout/chevron2"/>
    <dgm:cxn modelId="{AC1BACC3-BC0D-4B23-9BED-55123AB0C70D}" type="presParOf" srcId="{8396F023-5947-4553-8036-60614AE0E700}" destId="{FC188637-0F48-40A0-A3EB-C08D05544595}" srcOrd="1" destOrd="0" presId="urn:microsoft.com/office/officeart/2005/8/layout/chevron2"/>
    <dgm:cxn modelId="{58120E05-9CE9-42A2-B675-00E3469CDE5C}" type="presParOf" srcId="{8396F023-5947-4553-8036-60614AE0E700}" destId="{812E6C31-A488-435B-95CA-6B7008DFF69C}" srcOrd="2" destOrd="0" presId="urn:microsoft.com/office/officeart/2005/8/layout/chevron2"/>
    <dgm:cxn modelId="{B6DAC307-B59F-485E-BD5B-E57743675042}" type="presParOf" srcId="{812E6C31-A488-435B-95CA-6B7008DFF69C}" destId="{E9C68780-420B-4288-B658-3D3099A54AFF}" srcOrd="0" destOrd="0" presId="urn:microsoft.com/office/officeart/2005/8/layout/chevron2"/>
    <dgm:cxn modelId="{42DA15EB-22A1-490E-9107-5253665860B7}" type="presParOf" srcId="{812E6C31-A488-435B-95CA-6B7008DFF69C}" destId="{9F9ABA7F-BE33-41B0-8161-352732E78CDE}" srcOrd="1" destOrd="0" presId="urn:microsoft.com/office/officeart/2005/8/layout/chevron2"/>
    <dgm:cxn modelId="{313EAECE-D3E5-4594-AB68-1BFE9DEECD08}" type="presParOf" srcId="{8396F023-5947-4553-8036-60614AE0E700}" destId="{35CFA365-6115-4CC4-8A3C-844796F3C3F6}" srcOrd="3" destOrd="0" presId="urn:microsoft.com/office/officeart/2005/8/layout/chevron2"/>
    <dgm:cxn modelId="{CCB161F4-10CF-42D9-BEA5-9E85D29DD5AA}" type="presParOf" srcId="{8396F023-5947-4553-8036-60614AE0E700}" destId="{BF11BDF9-5ED4-4C65-A380-68C0410047B1}" srcOrd="4" destOrd="0" presId="urn:microsoft.com/office/officeart/2005/8/layout/chevron2"/>
    <dgm:cxn modelId="{D0C67814-2DB5-4A21-BC30-6A8EB89BF26E}" type="presParOf" srcId="{BF11BDF9-5ED4-4C65-A380-68C0410047B1}" destId="{CCF215B0-4672-4AD1-902B-DC55AECC793D}" srcOrd="0" destOrd="0" presId="urn:microsoft.com/office/officeart/2005/8/layout/chevron2"/>
    <dgm:cxn modelId="{4762C2E5-6BC5-416F-89C1-2A4FAD775810}" type="presParOf" srcId="{BF11BDF9-5ED4-4C65-A380-68C0410047B1}" destId="{095A98CF-A040-4415-BF54-4D29C2BC3BC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4C1E7-8916-4AFD-B9B6-472EA519F0A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FAC268C9-F2F4-4685-93EC-F002BB6F9F89}">
      <dgm:prSet phldrT="[Text]"/>
      <dgm:spPr/>
      <dgm:t>
        <a:bodyPr/>
        <a:lstStyle/>
        <a:p>
          <a:r>
            <a:rPr lang="en-US" dirty="0"/>
            <a:t>EIA Process</a:t>
          </a:r>
        </a:p>
      </dgm:t>
    </dgm:pt>
    <dgm:pt modelId="{D1410791-29FF-442F-9006-5950FA086357}" type="parTrans" cxnId="{925F8097-0FF7-4A50-AB5F-E95E09BF485F}">
      <dgm:prSet/>
      <dgm:spPr/>
      <dgm:t>
        <a:bodyPr/>
        <a:lstStyle/>
        <a:p>
          <a:endParaRPr lang="en-US"/>
        </a:p>
      </dgm:t>
    </dgm:pt>
    <dgm:pt modelId="{3522C0D5-E981-4C3B-8E70-A128507DEBF4}" type="sibTrans" cxnId="{925F8097-0FF7-4A50-AB5F-E95E09BF485F}">
      <dgm:prSet/>
      <dgm:spPr/>
      <dgm:t>
        <a:bodyPr/>
        <a:lstStyle/>
        <a:p>
          <a:endParaRPr lang="en-US"/>
        </a:p>
      </dgm:t>
    </dgm:pt>
    <dgm:pt modelId="{CD384AAA-78E4-46F8-B6C4-5B4F8EABF8C8}">
      <dgm:prSet phldrT="[Text]"/>
      <dgm:spPr>
        <a:solidFill>
          <a:schemeClr val="accent2"/>
        </a:solidFill>
      </dgm:spPr>
      <dgm:t>
        <a:bodyPr/>
        <a:lstStyle/>
        <a:p>
          <a:r>
            <a:rPr lang="en-US" dirty="0"/>
            <a:t>Screening</a:t>
          </a:r>
        </a:p>
      </dgm:t>
    </dgm:pt>
    <dgm:pt modelId="{C5C03A9E-3208-4A84-A446-7974B7E4139E}" type="parTrans" cxnId="{CF56D930-61F1-4974-B367-DAE861E132EB}">
      <dgm:prSet/>
      <dgm:spPr/>
      <dgm:t>
        <a:bodyPr/>
        <a:lstStyle/>
        <a:p>
          <a:endParaRPr lang="en-US"/>
        </a:p>
      </dgm:t>
    </dgm:pt>
    <dgm:pt modelId="{2BB6B0C6-620F-4BB5-A7EE-E7350D3B325D}" type="sibTrans" cxnId="{CF56D930-61F1-4974-B367-DAE861E132EB}">
      <dgm:prSet/>
      <dgm:spPr/>
      <dgm:t>
        <a:bodyPr/>
        <a:lstStyle/>
        <a:p>
          <a:endParaRPr lang="en-US"/>
        </a:p>
      </dgm:t>
    </dgm:pt>
    <dgm:pt modelId="{ADD856C3-BE05-4BAF-861D-FFF75D861155}">
      <dgm:prSet phldrT="[Text]"/>
      <dgm:spPr/>
      <dgm:t>
        <a:bodyPr/>
        <a:lstStyle/>
        <a:p>
          <a:r>
            <a:rPr lang="en-US" dirty="0"/>
            <a:t>Scoping</a:t>
          </a:r>
        </a:p>
      </dgm:t>
    </dgm:pt>
    <dgm:pt modelId="{1B1F3756-F0BE-471E-B80A-238B0498514E}" type="parTrans" cxnId="{0729C61E-D38F-4C81-ABAF-D30506EFB753}">
      <dgm:prSet/>
      <dgm:spPr/>
      <dgm:t>
        <a:bodyPr/>
        <a:lstStyle/>
        <a:p>
          <a:endParaRPr lang="en-US"/>
        </a:p>
      </dgm:t>
    </dgm:pt>
    <dgm:pt modelId="{E223A74B-0DC2-4288-97CF-8B2FD6393537}" type="sibTrans" cxnId="{0729C61E-D38F-4C81-ABAF-D30506EFB753}">
      <dgm:prSet/>
      <dgm:spPr/>
      <dgm:t>
        <a:bodyPr/>
        <a:lstStyle/>
        <a:p>
          <a:endParaRPr lang="en-US"/>
        </a:p>
      </dgm:t>
    </dgm:pt>
    <dgm:pt modelId="{95E911C8-48EC-44C0-A6B5-DD1FCCBD500F}">
      <dgm:prSet phldrT="[Text]"/>
      <dgm:spPr/>
      <dgm:t>
        <a:bodyPr/>
        <a:lstStyle/>
        <a:p>
          <a:r>
            <a:rPr lang="en-US" dirty="0"/>
            <a:t>EIA Report</a:t>
          </a:r>
        </a:p>
      </dgm:t>
    </dgm:pt>
    <dgm:pt modelId="{5F508DEF-FA4A-4E23-AFEA-D5B4F2A76849}" type="parTrans" cxnId="{E70AF7BB-AEA3-412F-ABD5-B0E4FA9633E4}">
      <dgm:prSet/>
      <dgm:spPr/>
      <dgm:t>
        <a:bodyPr/>
        <a:lstStyle/>
        <a:p>
          <a:endParaRPr lang="en-US"/>
        </a:p>
      </dgm:t>
    </dgm:pt>
    <dgm:pt modelId="{18248CC1-6AA4-4E29-A4B9-B0B633490AC4}" type="sibTrans" cxnId="{E70AF7BB-AEA3-412F-ABD5-B0E4FA9633E4}">
      <dgm:prSet/>
      <dgm:spPr/>
      <dgm:t>
        <a:bodyPr/>
        <a:lstStyle/>
        <a:p>
          <a:endParaRPr lang="en-US"/>
        </a:p>
      </dgm:t>
    </dgm:pt>
    <dgm:pt modelId="{E2E96AC7-D29F-4AEB-9A16-14EBD2F573B5}">
      <dgm:prSet phldrT="[Text]"/>
      <dgm:spPr>
        <a:solidFill>
          <a:srgbClr val="FFC000"/>
        </a:solidFill>
      </dgm:spPr>
      <dgm:t>
        <a:bodyPr/>
        <a:lstStyle/>
        <a:p>
          <a:r>
            <a:rPr lang="en-US" dirty="0"/>
            <a:t>Examination/ Evaluation</a:t>
          </a:r>
        </a:p>
      </dgm:t>
    </dgm:pt>
    <dgm:pt modelId="{8342D0CF-CB2C-447E-864F-8DC621F8F5D3}" type="parTrans" cxnId="{498EE1DA-7025-4D01-962A-FABE7EB07AFB}">
      <dgm:prSet/>
      <dgm:spPr/>
      <dgm:t>
        <a:bodyPr/>
        <a:lstStyle/>
        <a:p>
          <a:endParaRPr lang="en-US"/>
        </a:p>
      </dgm:t>
    </dgm:pt>
    <dgm:pt modelId="{7919CDC7-02F1-4DAB-AD8D-D071674A4CA8}" type="sibTrans" cxnId="{498EE1DA-7025-4D01-962A-FABE7EB07AFB}">
      <dgm:prSet/>
      <dgm:spPr/>
      <dgm:t>
        <a:bodyPr/>
        <a:lstStyle/>
        <a:p>
          <a:endParaRPr lang="en-US"/>
        </a:p>
      </dgm:t>
    </dgm:pt>
    <dgm:pt modelId="{7095BA14-1EB9-4924-8228-47B8FBAE4F5A}">
      <dgm:prSet phldrT="[Text]"/>
      <dgm:spPr>
        <a:solidFill>
          <a:schemeClr val="accent2"/>
        </a:solidFill>
      </dgm:spPr>
      <dgm:t>
        <a:bodyPr/>
        <a:lstStyle/>
        <a:p>
          <a:r>
            <a:rPr lang="en-US" dirty="0"/>
            <a:t>Decision</a:t>
          </a:r>
        </a:p>
      </dgm:t>
    </dgm:pt>
    <dgm:pt modelId="{5983BA94-7D71-41C1-9196-9BA54B3AE94E}" type="parTrans" cxnId="{7610A069-A5CA-4AE6-9A76-39EAF216BAA7}">
      <dgm:prSet/>
      <dgm:spPr/>
      <dgm:t>
        <a:bodyPr/>
        <a:lstStyle/>
        <a:p>
          <a:endParaRPr lang="en-US"/>
        </a:p>
      </dgm:t>
    </dgm:pt>
    <dgm:pt modelId="{CAD3EBF7-501E-44ED-9B48-4137E0BDBF4C}" type="sibTrans" cxnId="{7610A069-A5CA-4AE6-9A76-39EAF216BAA7}">
      <dgm:prSet/>
      <dgm:spPr/>
      <dgm:t>
        <a:bodyPr/>
        <a:lstStyle/>
        <a:p>
          <a:endParaRPr lang="en-US"/>
        </a:p>
      </dgm:t>
    </dgm:pt>
    <dgm:pt modelId="{47F0409C-4BDD-4BBC-BB20-94EA80F273A0}">
      <dgm:prSet phldrT="[Text]"/>
      <dgm:spPr/>
      <dgm:t>
        <a:bodyPr/>
        <a:lstStyle/>
        <a:p>
          <a:r>
            <a:rPr lang="en-US" dirty="0"/>
            <a:t>Monitoring</a:t>
          </a:r>
        </a:p>
      </dgm:t>
    </dgm:pt>
    <dgm:pt modelId="{51B84238-1769-4C41-A053-CC1D71957872}" type="parTrans" cxnId="{DA47B360-BCF6-4A6F-89A1-49540BA83B7E}">
      <dgm:prSet/>
      <dgm:spPr/>
      <dgm:t>
        <a:bodyPr/>
        <a:lstStyle/>
        <a:p>
          <a:endParaRPr lang="en-US"/>
        </a:p>
      </dgm:t>
    </dgm:pt>
    <dgm:pt modelId="{971EECCB-6471-4035-BA1B-9261DCC04B98}" type="sibTrans" cxnId="{DA47B360-BCF6-4A6F-89A1-49540BA83B7E}">
      <dgm:prSet/>
      <dgm:spPr/>
      <dgm:t>
        <a:bodyPr/>
        <a:lstStyle/>
        <a:p>
          <a:endParaRPr lang="en-US"/>
        </a:p>
      </dgm:t>
    </dgm:pt>
    <dgm:pt modelId="{7FF8F4B5-79C1-411A-93A1-E9C61BF172D0}">
      <dgm:prSet/>
      <dgm:spPr>
        <a:solidFill>
          <a:schemeClr val="accent2"/>
        </a:solidFill>
      </dgm:spPr>
      <dgm:t>
        <a:bodyPr/>
        <a:lstStyle/>
        <a:p>
          <a:r>
            <a:rPr lang="en-IE" dirty="0"/>
            <a:t>Consultation</a:t>
          </a:r>
        </a:p>
      </dgm:t>
    </dgm:pt>
    <dgm:pt modelId="{75262777-2E4B-46B3-B1BC-1D8BF0DF0F05}" type="parTrans" cxnId="{9E6A9569-372B-4C1D-B981-85B61AB17B58}">
      <dgm:prSet/>
      <dgm:spPr/>
      <dgm:t>
        <a:bodyPr/>
        <a:lstStyle/>
        <a:p>
          <a:endParaRPr lang="en-IE"/>
        </a:p>
      </dgm:t>
    </dgm:pt>
    <dgm:pt modelId="{67D9D7A5-17B1-470E-B653-4ABD68D1ED2D}" type="sibTrans" cxnId="{9E6A9569-372B-4C1D-B981-85B61AB17B58}">
      <dgm:prSet/>
      <dgm:spPr/>
      <dgm:t>
        <a:bodyPr/>
        <a:lstStyle/>
        <a:p>
          <a:endParaRPr lang="en-IE"/>
        </a:p>
      </dgm:t>
    </dgm:pt>
    <dgm:pt modelId="{709B7362-C1A2-4FE2-8201-7BD32E40118A}" type="pres">
      <dgm:prSet presAssocID="{7624C1E7-8916-4AFD-B9B6-472EA519F0A5}" presName="Name0" presStyleCnt="0">
        <dgm:presLayoutVars>
          <dgm:chPref val="1"/>
          <dgm:dir/>
          <dgm:animOne val="branch"/>
          <dgm:animLvl val="lvl"/>
          <dgm:resizeHandles val="exact"/>
        </dgm:presLayoutVars>
      </dgm:prSet>
      <dgm:spPr/>
      <dgm:t>
        <a:bodyPr/>
        <a:lstStyle/>
        <a:p>
          <a:endParaRPr lang="en-IE"/>
        </a:p>
      </dgm:t>
    </dgm:pt>
    <dgm:pt modelId="{2EEA903F-DFE5-4164-A01E-37867C06DAD1}" type="pres">
      <dgm:prSet presAssocID="{FAC268C9-F2F4-4685-93EC-F002BB6F9F89}" presName="root1" presStyleCnt="0"/>
      <dgm:spPr/>
      <dgm:t>
        <a:bodyPr/>
        <a:lstStyle/>
        <a:p>
          <a:endParaRPr lang="en-IE"/>
        </a:p>
      </dgm:t>
    </dgm:pt>
    <dgm:pt modelId="{78A188BC-2532-4F1F-A4BE-E5911618D449}" type="pres">
      <dgm:prSet presAssocID="{FAC268C9-F2F4-4685-93EC-F002BB6F9F89}" presName="LevelOneTextNode" presStyleLbl="node0" presStyleIdx="0" presStyleCnt="1">
        <dgm:presLayoutVars>
          <dgm:chPref val="3"/>
        </dgm:presLayoutVars>
      </dgm:prSet>
      <dgm:spPr/>
      <dgm:t>
        <a:bodyPr/>
        <a:lstStyle/>
        <a:p>
          <a:endParaRPr lang="en-IE"/>
        </a:p>
      </dgm:t>
    </dgm:pt>
    <dgm:pt modelId="{93A2E9CB-3709-4E3C-9919-7D1F72EF034A}" type="pres">
      <dgm:prSet presAssocID="{FAC268C9-F2F4-4685-93EC-F002BB6F9F89}" presName="level2hierChild" presStyleCnt="0"/>
      <dgm:spPr/>
      <dgm:t>
        <a:bodyPr/>
        <a:lstStyle/>
        <a:p>
          <a:endParaRPr lang="en-IE"/>
        </a:p>
      </dgm:t>
    </dgm:pt>
    <dgm:pt modelId="{B4E157A5-D030-48C3-92AD-1549F225AC17}" type="pres">
      <dgm:prSet presAssocID="{C5C03A9E-3208-4A84-A446-7974B7E4139E}" presName="conn2-1" presStyleLbl="parChTrans1D2" presStyleIdx="0" presStyleCnt="7"/>
      <dgm:spPr/>
      <dgm:t>
        <a:bodyPr/>
        <a:lstStyle/>
        <a:p>
          <a:endParaRPr lang="en-IE"/>
        </a:p>
      </dgm:t>
    </dgm:pt>
    <dgm:pt modelId="{799D4DBE-93FE-4E81-8B6D-796BDA5FDC16}" type="pres">
      <dgm:prSet presAssocID="{C5C03A9E-3208-4A84-A446-7974B7E4139E}" presName="connTx" presStyleLbl="parChTrans1D2" presStyleIdx="0" presStyleCnt="7"/>
      <dgm:spPr/>
      <dgm:t>
        <a:bodyPr/>
        <a:lstStyle/>
        <a:p>
          <a:endParaRPr lang="en-IE"/>
        </a:p>
      </dgm:t>
    </dgm:pt>
    <dgm:pt modelId="{B404D8C3-51EF-4EBE-8350-59FFAEFAEE70}" type="pres">
      <dgm:prSet presAssocID="{CD384AAA-78E4-46F8-B6C4-5B4F8EABF8C8}" presName="root2" presStyleCnt="0"/>
      <dgm:spPr/>
      <dgm:t>
        <a:bodyPr/>
        <a:lstStyle/>
        <a:p>
          <a:endParaRPr lang="en-IE"/>
        </a:p>
      </dgm:t>
    </dgm:pt>
    <dgm:pt modelId="{89B332F7-74BD-4D6E-BC96-34BE98352634}" type="pres">
      <dgm:prSet presAssocID="{CD384AAA-78E4-46F8-B6C4-5B4F8EABF8C8}" presName="LevelTwoTextNode" presStyleLbl="node2" presStyleIdx="0" presStyleCnt="7">
        <dgm:presLayoutVars>
          <dgm:chPref val="3"/>
        </dgm:presLayoutVars>
      </dgm:prSet>
      <dgm:spPr/>
      <dgm:t>
        <a:bodyPr/>
        <a:lstStyle/>
        <a:p>
          <a:endParaRPr lang="en-IE"/>
        </a:p>
      </dgm:t>
    </dgm:pt>
    <dgm:pt modelId="{3E4F6035-3C17-4A1F-B32F-8483B411BBA6}" type="pres">
      <dgm:prSet presAssocID="{CD384AAA-78E4-46F8-B6C4-5B4F8EABF8C8}" presName="level3hierChild" presStyleCnt="0"/>
      <dgm:spPr/>
      <dgm:t>
        <a:bodyPr/>
        <a:lstStyle/>
        <a:p>
          <a:endParaRPr lang="en-IE"/>
        </a:p>
      </dgm:t>
    </dgm:pt>
    <dgm:pt modelId="{DEF64338-C198-42FD-A1DE-A138F87DDE02}" type="pres">
      <dgm:prSet presAssocID="{1B1F3756-F0BE-471E-B80A-238B0498514E}" presName="conn2-1" presStyleLbl="parChTrans1D2" presStyleIdx="1" presStyleCnt="7"/>
      <dgm:spPr/>
      <dgm:t>
        <a:bodyPr/>
        <a:lstStyle/>
        <a:p>
          <a:endParaRPr lang="en-IE"/>
        </a:p>
      </dgm:t>
    </dgm:pt>
    <dgm:pt modelId="{94D18B6B-7E8B-411D-AA76-C23299E353AE}" type="pres">
      <dgm:prSet presAssocID="{1B1F3756-F0BE-471E-B80A-238B0498514E}" presName="connTx" presStyleLbl="parChTrans1D2" presStyleIdx="1" presStyleCnt="7"/>
      <dgm:spPr/>
      <dgm:t>
        <a:bodyPr/>
        <a:lstStyle/>
        <a:p>
          <a:endParaRPr lang="en-IE"/>
        </a:p>
      </dgm:t>
    </dgm:pt>
    <dgm:pt modelId="{6E7C4426-239B-4817-8109-14DF77C21B9A}" type="pres">
      <dgm:prSet presAssocID="{ADD856C3-BE05-4BAF-861D-FFF75D861155}" presName="root2" presStyleCnt="0"/>
      <dgm:spPr/>
      <dgm:t>
        <a:bodyPr/>
        <a:lstStyle/>
        <a:p>
          <a:endParaRPr lang="en-IE"/>
        </a:p>
      </dgm:t>
    </dgm:pt>
    <dgm:pt modelId="{63DC9E4A-CA20-4BA1-A304-436B9C37ECA5}" type="pres">
      <dgm:prSet presAssocID="{ADD856C3-BE05-4BAF-861D-FFF75D861155}" presName="LevelTwoTextNode" presStyleLbl="node2" presStyleIdx="1" presStyleCnt="7">
        <dgm:presLayoutVars>
          <dgm:chPref val="3"/>
        </dgm:presLayoutVars>
      </dgm:prSet>
      <dgm:spPr/>
      <dgm:t>
        <a:bodyPr/>
        <a:lstStyle/>
        <a:p>
          <a:endParaRPr lang="en-IE"/>
        </a:p>
      </dgm:t>
    </dgm:pt>
    <dgm:pt modelId="{ADD772CB-E639-4EFA-86BB-4745BD52E7FE}" type="pres">
      <dgm:prSet presAssocID="{ADD856C3-BE05-4BAF-861D-FFF75D861155}" presName="level3hierChild" presStyleCnt="0"/>
      <dgm:spPr/>
      <dgm:t>
        <a:bodyPr/>
        <a:lstStyle/>
        <a:p>
          <a:endParaRPr lang="en-IE"/>
        </a:p>
      </dgm:t>
    </dgm:pt>
    <dgm:pt modelId="{8CAB50F8-C103-4533-A010-2E3FFD41427F}" type="pres">
      <dgm:prSet presAssocID="{5F508DEF-FA4A-4E23-AFEA-D5B4F2A76849}" presName="conn2-1" presStyleLbl="parChTrans1D2" presStyleIdx="2" presStyleCnt="7"/>
      <dgm:spPr/>
      <dgm:t>
        <a:bodyPr/>
        <a:lstStyle/>
        <a:p>
          <a:endParaRPr lang="en-IE"/>
        </a:p>
      </dgm:t>
    </dgm:pt>
    <dgm:pt modelId="{10F0E6B2-23B1-49CE-81F5-D752D6439867}" type="pres">
      <dgm:prSet presAssocID="{5F508DEF-FA4A-4E23-AFEA-D5B4F2A76849}" presName="connTx" presStyleLbl="parChTrans1D2" presStyleIdx="2" presStyleCnt="7"/>
      <dgm:spPr/>
      <dgm:t>
        <a:bodyPr/>
        <a:lstStyle/>
        <a:p>
          <a:endParaRPr lang="en-IE"/>
        </a:p>
      </dgm:t>
    </dgm:pt>
    <dgm:pt modelId="{0B03714B-986A-437D-AE10-ADAAFE6867CD}" type="pres">
      <dgm:prSet presAssocID="{95E911C8-48EC-44C0-A6B5-DD1FCCBD500F}" presName="root2" presStyleCnt="0"/>
      <dgm:spPr/>
      <dgm:t>
        <a:bodyPr/>
        <a:lstStyle/>
        <a:p>
          <a:endParaRPr lang="en-IE"/>
        </a:p>
      </dgm:t>
    </dgm:pt>
    <dgm:pt modelId="{D243B9DF-A5C3-4862-AA3E-AE779F3C9CBC}" type="pres">
      <dgm:prSet presAssocID="{95E911C8-48EC-44C0-A6B5-DD1FCCBD500F}" presName="LevelTwoTextNode" presStyleLbl="node2" presStyleIdx="2" presStyleCnt="7">
        <dgm:presLayoutVars>
          <dgm:chPref val="3"/>
        </dgm:presLayoutVars>
      </dgm:prSet>
      <dgm:spPr/>
      <dgm:t>
        <a:bodyPr/>
        <a:lstStyle/>
        <a:p>
          <a:endParaRPr lang="en-IE"/>
        </a:p>
      </dgm:t>
    </dgm:pt>
    <dgm:pt modelId="{824ACE1E-2E83-4E8D-A425-C3B90EDC31F7}" type="pres">
      <dgm:prSet presAssocID="{95E911C8-48EC-44C0-A6B5-DD1FCCBD500F}" presName="level3hierChild" presStyleCnt="0"/>
      <dgm:spPr/>
      <dgm:t>
        <a:bodyPr/>
        <a:lstStyle/>
        <a:p>
          <a:endParaRPr lang="en-IE"/>
        </a:p>
      </dgm:t>
    </dgm:pt>
    <dgm:pt modelId="{EEC7A66A-8721-470D-AE45-83A59920E2A8}" type="pres">
      <dgm:prSet presAssocID="{75262777-2E4B-46B3-B1BC-1D8BF0DF0F05}" presName="conn2-1" presStyleLbl="parChTrans1D2" presStyleIdx="3" presStyleCnt="7"/>
      <dgm:spPr/>
      <dgm:t>
        <a:bodyPr/>
        <a:lstStyle/>
        <a:p>
          <a:endParaRPr lang="en-IE"/>
        </a:p>
      </dgm:t>
    </dgm:pt>
    <dgm:pt modelId="{660C7B3C-C2F1-4060-9F11-A1F5FB58BB1E}" type="pres">
      <dgm:prSet presAssocID="{75262777-2E4B-46B3-B1BC-1D8BF0DF0F05}" presName="connTx" presStyleLbl="parChTrans1D2" presStyleIdx="3" presStyleCnt="7"/>
      <dgm:spPr/>
      <dgm:t>
        <a:bodyPr/>
        <a:lstStyle/>
        <a:p>
          <a:endParaRPr lang="en-IE"/>
        </a:p>
      </dgm:t>
    </dgm:pt>
    <dgm:pt modelId="{9B3D7ACD-BF07-4E40-9DA6-4A6CA3285DF1}" type="pres">
      <dgm:prSet presAssocID="{7FF8F4B5-79C1-411A-93A1-E9C61BF172D0}" presName="root2" presStyleCnt="0"/>
      <dgm:spPr/>
      <dgm:t>
        <a:bodyPr/>
        <a:lstStyle/>
        <a:p>
          <a:endParaRPr lang="en-IE"/>
        </a:p>
      </dgm:t>
    </dgm:pt>
    <dgm:pt modelId="{52A1022E-D44C-47CD-A613-B93EAFFBC890}" type="pres">
      <dgm:prSet presAssocID="{7FF8F4B5-79C1-411A-93A1-E9C61BF172D0}" presName="LevelTwoTextNode" presStyleLbl="node2" presStyleIdx="3" presStyleCnt="7">
        <dgm:presLayoutVars>
          <dgm:chPref val="3"/>
        </dgm:presLayoutVars>
      </dgm:prSet>
      <dgm:spPr/>
      <dgm:t>
        <a:bodyPr/>
        <a:lstStyle/>
        <a:p>
          <a:endParaRPr lang="en-IE"/>
        </a:p>
      </dgm:t>
    </dgm:pt>
    <dgm:pt modelId="{D47D4EB4-313F-4958-830E-CA5BDF1FA6EE}" type="pres">
      <dgm:prSet presAssocID="{7FF8F4B5-79C1-411A-93A1-E9C61BF172D0}" presName="level3hierChild" presStyleCnt="0"/>
      <dgm:spPr/>
      <dgm:t>
        <a:bodyPr/>
        <a:lstStyle/>
        <a:p>
          <a:endParaRPr lang="en-IE"/>
        </a:p>
      </dgm:t>
    </dgm:pt>
    <dgm:pt modelId="{E0FD666C-3F45-4889-AB4C-DA9E2C1C2091}" type="pres">
      <dgm:prSet presAssocID="{8342D0CF-CB2C-447E-864F-8DC621F8F5D3}" presName="conn2-1" presStyleLbl="parChTrans1D2" presStyleIdx="4" presStyleCnt="7"/>
      <dgm:spPr/>
      <dgm:t>
        <a:bodyPr/>
        <a:lstStyle/>
        <a:p>
          <a:endParaRPr lang="en-IE"/>
        </a:p>
      </dgm:t>
    </dgm:pt>
    <dgm:pt modelId="{B13822A7-A678-42AB-B610-FDFDA73061CE}" type="pres">
      <dgm:prSet presAssocID="{8342D0CF-CB2C-447E-864F-8DC621F8F5D3}" presName="connTx" presStyleLbl="parChTrans1D2" presStyleIdx="4" presStyleCnt="7"/>
      <dgm:spPr/>
      <dgm:t>
        <a:bodyPr/>
        <a:lstStyle/>
        <a:p>
          <a:endParaRPr lang="en-IE"/>
        </a:p>
      </dgm:t>
    </dgm:pt>
    <dgm:pt modelId="{455B8D74-804F-42CD-BE20-8687C3EE06D3}" type="pres">
      <dgm:prSet presAssocID="{E2E96AC7-D29F-4AEB-9A16-14EBD2F573B5}" presName="root2" presStyleCnt="0"/>
      <dgm:spPr/>
      <dgm:t>
        <a:bodyPr/>
        <a:lstStyle/>
        <a:p>
          <a:endParaRPr lang="en-IE"/>
        </a:p>
      </dgm:t>
    </dgm:pt>
    <dgm:pt modelId="{1AE1687E-5013-42E2-85EA-5E478BE676BD}" type="pres">
      <dgm:prSet presAssocID="{E2E96AC7-D29F-4AEB-9A16-14EBD2F573B5}" presName="LevelTwoTextNode" presStyleLbl="node2" presStyleIdx="4" presStyleCnt="7">
        <dgm:presLayoutVars>
          <dgm:chPref val="3"/>
        </dgm:presLayoutVars>
      </dgm:prSet>
      <dgm:spPr/>
      <dgm:t>
        <a:bodyPr/>
        <a:lstStyle/>
        <a:p>
          <a:endParaRPr lang="en-IE"/>
        </a:p>
      </dgm:t>
    </dgm:pt>
    <dgm:pt modelId="{76664763-24DB-4F79-B079-88382AF4E6D5}" type="pres">
      <dgm:prSet presAssocID="{E2E96AC7-D29F-4AEB-9A16-14EBD2F573B5}" presName="level3hierChild" presStyleCnt="0"/>
      <dgm:spPr/>
      <dgm:t>
        <a:bodyPr/>
        <a:lstStyle/>
        <a:p>
          <a:endParaRPr lang="en-IE"/>
        </a:p>
      </dgm:t>
    </dgm:pt>
    <dgm:pt modelId="{16923ED3-DDF2-4468-846F-DF42EAD71712}" type="pres">
      <dgm:prSet presAssocID="{5983BA94-7D71-41C1-9196-9BA54B3AE94E}" presName="conn2-1" presStyleLbl="parChTrans1D2" presStyleIdx="5" presStyleCnt="7"/>
      <dgm:spPr/>
      <dgm:t>
        <a:bodyPr/>
        <a:lstStyle/>
        <a:p>
          <a:endParaRPr lang="en-IE"/>
        </a:p>
      </dgm:t>
    </dgm:pt>
    <dgm:pt modelId="{6A6AF787-244D-4340-8EC4-F75E840083AB}" type="pres">
      <dgm:prSet presAssocID="{5983BA94-7D71-41C1-9196-9BA54B3AE94E}" presName="connTx" presStyleLbl="parChTrans1D2" presStyleIdx="5" presStyleCnt="7"/>
      <dgm:spPr/>
      <dgm:t>
        <a:bodyPr/>
        <a:lstStyle/>
        <a:p>
          <a:endParaRPr lang="en-IE"/>
        </a:p>
      </dgm:t>
    </dgm:pt>
    <dgm:pt modelId="{96C770A1-CD72-450A-9CB2-B321701CC62A}" type="pres">
      <dgm:prSet presAssocID="{7095BA14-1EB9-4924-8228-47B8FBAE4F5A}" presName="root2" presStyleCnt="0"/>
      <dgm:spPr/>
      <dgm:t>
        <a:bodyPr/>
        <a:lstStyle/>
        <a:p>
          <a:endParaRPr lang="en-IE"/>
        </a:p>
      </dgm:t>
    </dgm:pt>
    <dgm:pt modelId="{628AC029-06B7-450F-8D6A-96F39591BE2A}" type="pres">
      <dgm:prSet presAssocID="{7095BA14-1EB9-4924-8228-47B8FBAE4F5A}" presName="LevelTwoTextNode" presStyleLbl="node2" presStyleIdx="5" presStyleCnt="7">
        <dgm:presLayoutVars>
          <dgm:chPref val="3"/>
        </dgm:presLayoutVars>
      </dgm:prSet>
      <dgm:spPr/>
      <dgm:t>
        <a:bodyPr/>
        <a:lstStyle/>
        <a:p>
          <a:endParaRPr lang="en-IE"/>
        </a:p>
      </dgm:t>
    </dgm:pt>
    <dgm:pt modelId="{2784B23F-E36B-4BBA-BC02-E50E3E524B51}" type="pres">
      <dgm:prSet presAssocID="{7095BA14-1EB9-4924-8228-47B8FBAE4F5A}" presName="level3hierChild" presStyleCnt="0"/>
      <dgm:spPr/>
      <dgm:t>
        <a:bodyPr/>
        <a:lstStyle/>
        <a:p>
          <a:endParaRPr lang="en-IE"/>
        </a:p>
      </dgm:t>
    </dgm:pt>
    <dgm:pt modelId="{451DEDAB-BD02-4994-B327-F400818C002E}" type="pres">
      <dgm:prSet presAssocID="{51B84238-1769-4C41-A053-CC1D71957872}" presName="conn2-1" presStyleLbl="parChTrans1D2" presStyleIdx="6" presStyleCnt="7"/>
      <dgm:spPr/>
      <dgm:t>
        <a:bodyPr/>
        <a:lstStyle/>
        <a:p>
          <a:endParaRPr lang="en-IE"/>
        </a:p>
      </dgm:t>
    </dgm:pt>
    <dgm:pt modelId="{5B803CC7-1B9F-4008-BFB5-EDE5FC3C81F7}" type="pres">
      <dgm:prSet presAssocID="{51B84238-1769-4C41-A053-CC1D71957872}" presName="connTx" presStyleLbl="parChTrans1D2" presStyleIdx="6" presStyleCnt="7"/>
      <dgm:spPr/>
      <dgm:t>
        <a:bodyPr/>
        <a:lstStyle/>
        <a:p>
          <a:endParaRPr lang="en-IE"/>
        </a:p>
      </dgm:t>
    </dgm:pt>
    <dgm:pt modelId="{3E3C9A8F-2407-4783-AEEB-C77F1F546AB1}" type="pres">
      <dgm:prSet presAssocID="{47F0409C-4BDD-4BBC-BB20-94EA80F273A0}" presName="root2" presStyleCnt="0"/>
      <dgm:spPr/>
      <dgm:t>
        <a:bodyPr/>
        <a:lstStyle/>
        <a:p>
          <a:endParaRPr lang="en-IE"/>
        </a:p>
      </dgm:t>
    </dgm:pt>
    <dgm:pt modelId="{9E275137-574A-46BF-9977-C99F91DD4F91}" type="pres">
      <dgm:prSet presAssocID="{47F0409C-4BDD-4BBC-BB20-94EA80F273A0}" presName="LevelTwoTextNode" presStyleLbl="node2" presStyleIdx="6" presStyleCnt="7">
        <dgm:presLayoutVars>
          <dgm:chPref val="3"/>
        </dgm:presLayoutVars>
      </dgm:prSet>
      <dgm:spPr/>
      <dgm:t>
        <a:bodyPr/>
        <a:lstStyle/>
        <a:p>
          <a:endParaRPr lang="en-IE"/>
        </a:p>
      </dgm:t>
    </dgm:pt>
    <dgm:pt modelId="{5C0B3EFB-224E-4EFC-A902-892229C173A3}" type="pres">
      <dgm:prSet presAssocID="{47F0409C-4BDD-4BBC-BB20-94EA80F273A0}" presName="level3hierChild" presStyleCnt="0"/>
      <dgm:spPr/>
      <dgm:t>
        <a:bodyPr/>
        <a:lstStyle/>
        <a:p>
          <a:endParaRPr lang="en-IE"/>
        </a:p>
      </dgm:t>
    </dgm:pt>
  </dgm:ptLst>
  <dgm:cxnLst>
    <dgm:cxn modelId="{7610A069-A5CA-4AE6-9A76-39EAF216BAA7}" srcId="{FAC268C9-F2F4-4685-93EC-F002BB6F9F89}" destId="{7095BA14-1EB9-4924-8228-47B8FBAE4F5A}" srcOrd="5" destOrd="0" parTransId="{5983BA94-7D71-41C1-9196-9BA54B3AE94E}" sibTransId="{CAD3EBF7-501E-44ED-9B48-4137E0BDBF4C}"/>
    <dgm:cxn modelId="{64A9480C-2FFD-43F5-A6BC-88F23E947D6E}" type="presOf" srcId="{7624C1E7-8916-4AFD-B9B6-472EA519F0A5}" destId="{709B7362-C1A2-4FE2-8201-7BD32E40118A}" srcOrd="0" destOrd="0" presId="urn:microsoft.com/office/officeart/2008/layout/HorizontalMultiLevelHierarchy"/>
    <dgm:cxn modelId="{E72194CC-DC99-4FDC-8951-E5D7B3A8C741}" type="presOf" srcId="{7095BA14-1EB9-4924-8228-47B8FBAE4F5A}" destId="{628AC029-06B7-450F-8D6A-96F39591BE2A}" srcOrd="0" destOrd="0" presId="urn:microsoft.com/office/officeart/2008/layout/HorizontalMultiLevelHierarchy"/>
    <dgm:cxn modelId="{9173421E-5492-400D-AE50-9779D26C2C90}" type="presOf" srcId="{E2E96AC7-D29F-4AEB-9A16-14EBD2F573B5}" destId="{1AE1687E-5013-42E2-85EA-5E478BE676BD}" srcOrd="0" destOrd="0" presId="urn:microsoft.com/office/officeart/2008/layout/HorizontalMultiLevelHierarchy"/>
    <dgm:cxn modelId="{DA47B360-BCF6-4A6F-89A1-49540BA83B7E}" srcId="{FAC268C9-F2F4-4685-93EC-F002BB6F9F89}" destId="{47F0409C-4BDD-4BBC-BB20-94EA80F273A0}" srcOrd="6" destOrd="0" parTransId="{51B84238-1769-4C41-A053-CC1D71957872}" sibTransId="{971EECCB-6471-4035-BA1B-9261DCC04B98}"/>
    <dgm:cxn modelId="{CF56D930-61F1-4974-B367-DAE861E132EB}" srcId="{FAC268C9-F2F4-4685-93EC-F002BB6F9F89}" destId="{CD384AAA-78E4-46F8-B6C4-5B4F8EABF8C8}" srcOrd="0" destOrd="0" parTransId="{C5C03A9E-3208-4A84-A446-7974B7E4139E}" sibTransId="{2BB6B0C6-620F-4BB5-A7EE-E7350D3B325D}"/>
    <dgm:cxn modelId="{0729C61E-D38F-4C81-ABAF-D30506EFB753}" srcId="{FAC268C9-F2F4-4685-93EC-F002BB6F9F89}" destId="{ADD856C3-BE05-4BAF-861D-FFF75D861155}" srcOrd="1" destOrd="0" parTransId="{1B1F3756-F0BE-471E-B80A-238B0498514E}" sibTransId="{E223A74B-0DC2-4288-97CF-8B2FD6393537}"/>
    <dgm:cxn modelId="{9DBEB297-80A3-42BD-9CBF-587B5039AB01}" type="presOf" srcId="{75262777-2E4B-46B3-B1BC-1D8BF0DF0F05}" destId="{660C7B3C-C2F1-4060-9F11-A1F5FB58BB1E}" srcOrd="1" destOrd="0" presId="urn:microsoft.com/office/officeart/2008/layout/HorizontalMultiLevelHierarchy"/>
    <dgm:cxn modelId="{22E00AAC-00A4-4AAB-B184-06A872F4214E}" type="presOf" srcId="{75262777-2E4B-46B3-B1BC-1D8BF0DF0F05}" destId="{EEC7A66A-8721-470D-AE45-83A59920E2A8}" srcOrd="0" destOrd="0" presId="urn:microsoft.com/office/officeart/2008/layout/HorizontalMultiLevelHierarchy"/>
    <dgm:cxn modelId="{0DA37A6A-608D-4882-9FD3-98BEA42B4815}" type="presOf" srcId="{47F0409C-4BDD-4BBC-BB20-94EA80F273A0}" destId="{9E275137-574A-46BF-9977-C99F91DD4F91}" srcOrd="0" destOrd="0" presId="urn:microsoft.com/office/officeart/2008/layout/HorizontalMultiLevelHierarchy"/>
    <dgm:cxn modelId="{E0218F8C-D0B0-4959-B743-253FE5A4782C}" type="presOf" srcId="{5983BA94-7D71-41C1-9196-9BA54B3AE94E}" destId="{6A6AF787-244D-4340-8EC4-F75E840083AB}" srcOrd="1" destOrd="0" presId="urn:microsoft.com/office/officeart/2008/layout/HorizontalMultiLevelHierarchy"/>
    <dgm:cxn modelId="{2F6E364D-AC15-422A-AB01-F6376DEE0E82}" type="presOf" srcId="{1B1F3756-F0BE-471E-B80A-238B0498514E}" destId="{94D18B6B-7E8B-411D-AA76-C23299E353AE}" srcOrd="1" destOrd="0" presId="urn:microsoft.com/office/officeart/2008/layout/HorizontalMultiLevelHierarchy"/>
    <dgm:cxn modelId="{FF197C7B-ADF6-4354-8D9A-E40E836A76EF}" type="presOf" srcId="{51B84238-1769-4C41-A053-CC1D71957872}" destId="{5B803CC7-1B9F-4008-BFB5-EDE5FC3C81F7}" srcOrd="1" destOrd="0" presId="urn:microsoft.com/office/officeart/2008/layout/HorizontalMultiLevelHierarchy"/>
    <dgm:cxn modelId="{60093F5E-E27F-4529-A2D3-6B316FD962B8}" type="presOf" srcId="{C5C03A9E-3208-4A84-A446-7974B7E4139E}" destId="{799D4DBE-93FE-4E81-8B6D-796BDA5FDC16}" srcOrd="1" destOrd="0" presId="urn:microsoft.com/office/officeart/2008/layout/HorizontalMultiLevelHierarchy"/>
    <dgm:cxn modelId="{E70AF7BB-AEA3-412F-ABD5-B0E4FA9633E4}" srcId="{FAC268C9-F2F4-4685-93EC-F002BB6F9F89}" destId="{95E911C8-48EC-44C0-A6B5-DD1FCCBD500F}" srcOrd="2" destOrd="0" parTransId="{5F508DEF-FA4A-4E23-AFEA-D5B4F2A76849}" sibTransId="{18248CC1-6AA4-4E29-A4B9-B0B633490AC4}"/>
    <dgm:cxn modelId="{9E6A9569-372B-4C1D-B981-85B61AB17B58}" srcId="{FAC268C9-F2F4-4685-93EC-F002BB6F9F89}" destId="{7FF8F4B5-79C1-411A-93A1-E9C61BF172D0}" srcOrd="3" destOrd="0" parTransId="{75262777-2E4B-46B3-B1BC-1D8BF0DF0F05}" sibTransId="{67D9D7A5-17B1-470E-B653-4ABD68D1ED2D}"/>
    <dgm:cxn modelId="{94E24F56-720C-4675-8C44-D976849209DC}" type="presOf" srcId="{5F508DEF-FA4A-4E23-AFEA-D5B4F2A76849}" destId="{8CAB50F8-C103-4533-A010-2E3FFD41427F}" srcOrd="0" destOrd="0" presId="urn:microsoft.com/office/officeart/2008/layout/HorizontalMultiLevelHierarchy"/>
    <dgm:cxn modelId="{AC1AA492-B1C2-4168-95D1-F2E1935D9382}" type="presOf" srcId="{FAC268C9-F2F4-4685-93EC-F002BB6F9F89}" destId="{78A188BC-2532-4F1F-A4BE-E5911618D449}" srcOrd="0" destOrd="0" presId="urn:microsoft.com/office/officeart/2008/layout/HorizontalMultiLevelHierarchy"/>
    <dgm:cxn modelId="{51068A1F-400E-4765-BD3F-90370AE805F2}" type="presOf" srcId="{CD384AAA-78E4-46F8-B6C4-5B4F8EABF8C8}" destId="{89B332F7-74BD-4D6E-BC96-34BE98352634}" srcOrd="0" destOrd="0" presId="urn:microsoft.com/office/officeart/2008/layout/HorizontalMultiLevelHierarchy"/>
    <dgm:cxn modelId="{884E2039-C32D-499F-B776-A8594EB3CCD2}" type="presOf" srcId="{ADD856C3-BE05-4BAF-861D-FFF75D861155}" destId="{63DC9E4A-CA20-4BA1-A304-436B9C37ECA5}" srcOrd="0" destOrd="0" presId="urn:microsoft.com/office/officeart/2008/layout/HorizontalMultiLevelHierarchy"/>
    <dgm:cxn modelId="{18E1AAED-D503-444B-A1E3-C2DBA2C08257}" type="presOf" srcId="{1B1F3756-F0BE-471E-B80A-238B0498514E}" destId="{DEF64338-C198-42FD-A1DE-A138F87DDE02}" srcOrd="0" destOrd="0" presId="urn:microsoft.com/office/officeart/2008/layout/HorizontalMultiLevelHierarchy"/>
    <dgm:cxn modelId="{498EE1DA-7025-4D01-962A-FABE7EB07AFB}" srcId="{FAC268C9-F2F4-4685-93EC-F002BB6F9F89}" destId="{E2E96AC7-D29F-4AEB-9A16-14EBD2F573B5}" srcOrd="4" destOrd="0" parTransId="{8342D0CF-CB2C-447E-864F-8DC621F8F5D3}" sibTransId="{7919CDC7-02F1-4DAB-AD8D-D071674A4CA8}"/>
    <dgm:cxn modelId="{89635429-98EA-47BE-AFB5-F31A7D0A0875}" type="presOf" srcId="{7FF8F4B5-79C1-411A-93A1-E9C61BF172D0}" destId="{52A1022E-D44C-47CD-A613-B93EAFFBC890}" srcOrd="0" destOrd="0" presId="urn:microsoft.com/office/officeart/2008/layout/HorizontalMultiLevelHierarchy"/>
    <dgm:cxn modelId="{49D89E89-9A10-4060-971E-0875F17A4BAB}" type="presOf" srcId="{51B84238-1769-4C41-A053-CC1D71957872}" destId="{451DEDAB-BD02-4994-B327-F400818C002E}" srcOrd="0" destOrd="0" presId="urn:microsoft.com/office/officeart/2008/layout/HorizontalMultiLevelHierarchy"/>
    <dgm:cxn modelId="{66B16319-0604-4962-B7E3-129DA2DC2E78}" type="presOf" srcId="{8342D0CF-CB2C-447E-864F-8DC621F8F5D3}" destId="{B13822A7-A678-42AB-B610-FDFDA73061CE}" srcOrd="1" destOrd="0" presId="urn:microsoft.com/office/officeart/2008/layout/HorizontalMultiLevelHierarchy"/>
    <dgm:cxn modelId="{23AB6CD7-8539-436F-A9B7-F65AB1F458A9}" type="presOf" srcId="{8342D0CF-CB2C-447E-864F-8DC621F8F5D3}" destId="{E0FD666C-3F45-4889-AB4C-DA9E2C1C2091}" srcOrd="0" destOrd="0" presId="urn:microsoft.com/office/officeart/2008/layout/HorizontalMultiLevelHierarchy"/>
    <dgm:cxn modelId="{925F8097-0FF7-4A50-AB5F-E95E09BF485F}" srcId="{7624C1E7-8916-4AFD-B9B6-472EA519F0A5}" destId="{FAC268C9-F2F4-4685-93EC-F002BB6F9F89}" srcOrd="0" destOrd="0" parTransId="{D1410791-29FF-442F-9006-5950FA086357}" sibTransId="{3522C0D5-E981-4C3B-8E70-A128507DEBF4}"/>
    <dgm:cxn modelId="{0BDFC123-2E4B-4FFD-A4B4-7857C52FD057}" type="presOf" srcId="{5F508DEF-FA4A-4E23-AFEA-D5B4F2A76849}" destId="{10F0E6B2-23B1-49CE-81F5-D752D6439867}" srcOrd="1" destOrd="0" presId="urn:microsoft.com/office/officeart/2008/layout/HorizontalMultiLevelHierarchy"/>
    <dgm:cxn modelId="{62427F5D-E1B5-47AF-8CF8-51867AF00B3A}" type="presOf" srcId="{5983BA94-7D71-41C1-9196-9BA54B3AE94E}" destId="{16923ED3-DDF2-4468-846F-DF42EAD71712}" srcOrd="0" destOrd="0" presId="urn:microsoft.com/office/officeart/2008/layout/HorizontalMultiLevelHierarchy"/>
    <dgm:cxn modelId="{460F3065-C4C1-4AA5-9F09-F2BDA7908194}" type="presOf" srcId="{C5C03A9E-3208-4A84-A446-7974B7E4139E}" destId="{B4E157A5-D030-48C3-92AD-1549F225AC17}" srcOrd="0" destOrd="0" presId="urn:microsoft.com/office/officeart/2008/layout/HorizontalMultiLevelHierarchy"/>
    <dgm:cxn modelId="{001A1C22-7532-481C-9D4D-56EE74F208F3}" type="presOf" srcId="{95E911C8-48EC-44C0-A6B5-DD1FCCBD500F}" destId="{D243B9DF-A5C3-4862-AA3E-AE779F3C9CBC}" srcOrd="0" destOrd="0" presId="urn:microsoft.com/office/officeart/2008/layout/HorizontalMultiLevelHierarchy"/>
    <dgm:cxn modelId="{9F766F93-E280-489E-961D-FD9A1C2ADBA1}" type="presParOf" srcId="{709B7362-C1A2-4FE2-8201-7BD32E40118A}" destId="{2EEA903F-DFE5-4164-A01E-37867C06DAD1}" srcOrd="0" destOrd="0" presId="urn:microsoft.com/office/officeart/2008/layout/HorizontalMultiLevelHierarchy"/>
    <dgm:cxn modelId="{5B031967-36AA-4EC7-94B2-6E8B237D28B4}" type="presParOf" srcId="{2EEA903F-DFE5-4164-A01E-37867C06DAD1}" destId="{78A188BC-2532-4F1F-A4BE-E5911618D449}" srcOrd="0" destOrd="0" presId="urn:microsoft.com/office/officeart/2008/layout/HorizontalMultiLevelHierarchy"/>
    <dgm:cxn modelId="{3A78EA19-9962-4537-82AA-F2DF948B8893}" type="presParOf" srcId="{2EEA903F-DFE5-4164-A01E-37867C06DAD1}" destId="{93A2E9CB-3709-4E3C-9919-7D1F72EF034A}" srcOrd="1" destOrd="0" presId="urn:microsoft.com/office/officeart/2008/layout/HorizontalMultiLevelHierarchy"/>
    <dgm:cxn modelId="{503E0143-D621-4FC2-A470-E4D83BC82C3F}" type="presParOf" srcId="{93A2E9CB-3709-4E3C-9919-7D1F72EF034A}" destId="{B4E157A5-D030-48C3-92AD-1549F225AC17}" srcOrd="0" destOrd="0" presId="urn:microsoft.com/office/officeart/2008/layout/HorizontalMultiLevelHierarchy"/>
    <dgm:cxn modelId="{CAC09487-7AF7-491C-9643-584727554897}" type="presParOf" srcId="{B4E157A5-D030-48C3-92AD-1549F225AC17}" destId="{799D4DBE-93FE-4E81-8B6D-796BDA5FDC16}" srcOrd="0" destOrd="0" presId="urn:microsoft.com/office/officeart/2008/layout/HorizontalMultiLevelHierarchy"/>
    <dgm:cxn modelId="{5B6164BA-F582-47ED-B20B-BE1A674AB62D}" type="presParOf" srcId="{93A2E9CB-3709-4E3C-9919-7D1F72EF034A}" destId="{B404D8C3-51EF-4EBE-8350-59FFAEFAEE70}" srcOrd="1" destOrd="0" presId="urn:microsoft.com/office/officeart/2008/layout/HorizontalMultiLevelHierarchy"/>
    <dgm:cxn modelId="{26B27413-812C-40F1-91AB-0F7A2465D1D0}" type="presParOf" srcId="{B404D8C3-51EF-4EBE-8350-59FFAEFAEE70}" destId="{89B332F7-74BD-4D6E-BC96-34BE98352634}" srcOrd="0" destOrd="0" presId="urn:microsoft.com/office/officeart/2008/layout/HorizontalMultiLevelHierarchy"/>
    <dgm:cxn modelId="{F623B0AD-E5ED-40D9-B7D7-43C8CED210D6}" type="presParOf" srcId="{B404D8C3-51EF-4EBE-8350-59FFAEFAEE70}" destId="{3E4F6035-3C17-4A1F-B32F-8483B411BBA6}" srcOrd="1" destOrd="0" presId="urn:microsoft.com/office/officeart/2008/layout/HorizontalMultiLevelHierarchy"/>
    <dgm:cxn modelId="{3002B96D-A8F4-4551-BB57-9DC1C8269129}" type="presParOf" srcId="{93A2E9CB-3709-4E3C-9919-7D1F72EF034A}" destId="{DEF64338-C198-42FD-A1DE-A138F87DDE02}" srcOrd="2" destOrd="0" presId="urn:microsoft.com/office/officeart/2008/layout/HorizontalMultiLevelHierarchy"/>
    <dgm:cxn modelId="{8504184E-3A4D-46FC-912C-74E4B82EF65E}" type="presParOf" srcId="{DEF64338-C198-42FD-A1DE-A138F87DDE02}" destId="{94D18B6B-7E8B-411D-AA76-C23299E353AE}" srcOrd="0" destOrd="0" presId="urn:microsoft.com/office/officeart/2008/layout/HorizontalMultiLevelHierarchy"/>
    <dgm:cxn modelId="{D38B973C-1D6C-4E74-9EE7-57901D912119}" type="presParOf" srcId="{93A2E9CB-3709-4E3C-9919-7D1F72EF034A}" destId="{6E7C4426-239B-4817-8109-14DF77C21B9A}" srcOrd="3" destOrd="0" presId="urn:microsoft.com/office/officeart/2008/layout/HorizontalMultiLevelHierarchy"/>
    <dgm:cxn modelId="{513C125C-888B-4906-8239-AE8486FAC5DF}" type="presParOf" srcId="{6E7C4426-239B-4817-8109-14DF77C21B9A}" destId="{63DC9E4A-CA20-4BA1-A304-436B9C37ECA5}" srcOrd="0" destOrd="0" presId="urn:microsoft.com/office/officeart/2008/layout/HorizontalMultiLevelHierarchy"/>
    <dgm:cxn modelId="{A862AC2C-1C32-4DDC-9CD9-BF691FD7DCE1}" type="presParOf" srcId="{6E7C4426-239B-4817-8109-14DF77C21B9A}" destId="{ADD772CB-E639-4EFA-86BB-4745BD52E7FE}" srcOrd="1" destOrd="0" presId="urn:microsoft.com/office/officeart/2008/layout/HorizontalMultiLevelHierarchy"/>
    <dgm:cxn modelId="{2EF4CBDF-ABAA-444C-92DD-EEE324DBEA88}" type="presParOf" srcId="{93A2E9CB-3709-4E3C-9919-7D1F72EF034A}" destId="{8CAB50F8-C103-4533-A010-2E3FFD41427F}" srcOrd="4" destOrd="0" presId="urn:microsoft.com/office/officeart/2008/layout/HorizontalMultiLevelHierarchy"/>
    <dgm:cxn modelId="{50535FB1-9E28-4DED-9DC2-D81A5025AA9F}" type="presParOf" srcId="{8CAB50F8-C103-4533-A010-2E3FFD41427F}" destId="{10F0E6B2-23B1-49CE-81F5-D752D6439867}" srcOrd="0" destOrd="0" presId="urn:microsoft.com/office/officeart/2008/layout/HorizontalMultiLevelHierarchy"/>
    <dgm:cxn modelId="{28517CB9-3F40-4EDE-BCA5-8DEBBA749EF7}" type="presParOf" srcId="{93A2E9CB-3709-4E3C-9919-7D1F72EF034A}" destId="{0B03714B-986A-437D-AE10-ADAAFE6867CD}" srcOrd="5" destOrd="0" presId="urn:microsoft.com/office/officeart/2008/layout/HorizontalMultiLevelHierarchy"/>
    <dgm:cxn modelId="{DE196860-E74F-43EA-8D12-800F73AA31D5}" type="presParOf" srcId="{0B03714B-986A-437D-AE10-ADAAFE6867CD}" destId="{D243B9DF-A5C3-4862-AA3E-AE779F3C9CBC}" srcOrd="0" destOrd="0" presId="urn:microsoft.com/office/officeart/2008/layout/HorizontalMultiLevelHierarchy"/>
    <dgm:cxn modelId="{5101F29D-0656-4BE2-97A5-E50E36856F81}" type="presParOf" srcId="{0B03714B-986A-437D-AE10-ADAAFE6867CD}" destId="{824ACE1E-2E83-4E8D-A425-C3B90EDC31F7}" srcOrd="1" destOrd="0" presId="urn:microsoft.com/office/officeart/2008/layout/HorizontalMultiLevelHierarchy"/>
    <dgm:cxn modelId="{9701EB43-7E5E-4AE2-BBCF-62160CBED46A}" type="presParOf" srcId="{93A2E9CB-3709-4E3C-9919-7D1F72EF034A}" destId="{EEC7A66A-8721-470D-AE45-83A59920E2A8}" srcOrd="6" destOrd="0" presId="urn:microsoft.com/office/officeart/2008/layout/HorizontalMultiLevelHierarchy"/>
    <dgm:cxn modelId="{A9CA8B67-4303-482C-861F-CE1E22B9C6AD}" type="presParOf" srcId="{EEC7A66A-8721-470D-AE45-83A59920E2A8}" destId="{660C7B3C-C2F1-4060-9F11-A1F5FB58BB1E}" srcOrd="0" destOrd="0" presId="urn:microsoft.com/office/officeart/2008/layout/HorizontalMultiLevelHierarchy"/>
    <dgm:cxn modelId="{9CD61902-4DF6-4728-B3AF-0BF4A91C1C15}" type="presParOf" srcId="{93A2E9CB-3709-4E3C-9919-7D1F72EF034A}" destId="{9B3D7ACD-BF07-4E40-9DA6-4A6CA3285DF1}" srcOrd="7" destOrd="0" presId="urn:microsoft.com/office/officeart/2008/layout/HorizontalMultiLevelHierarchy"/>
    <dgm:cxn modelId="{8610C38A-B0CF-4C42-961D-8854A1C70715}" type="presParOf" srcId="{9B3D7ACD-BF07-4E40-9DA6-4A6CA3285DF1}" destId="{52A1022E-D44C-47CD-A613-B93EAFFBC890}" srcOrd="0" destOrd="0" presId="urn:microsoft.com/office/officeart/2008/layout/HorizontalMultiLevelHierarchy"/>
    <dgm:cxn modelId="{40A0A5D7-E6A8-433C-8365-BF445A6039A7}" type="presParOf" srcId="{9B3D7ACD-BF07-4E40-9DA6-4A6CA3285DF1}" destId="{D47D4EB4-313F-4958-830E-CA5BDF1FA6EE}" srcOrd="1" destOrd="0" presId="urn:microsoft.com/office/officeart/2008/layout/HorizontalMultiLevelHierarchy"/>
    <dgm:cxn modelId="{CDA06F5B-8B53-4CE5-9030-C54CFB8ECE9B}" type="presParOf" srcId="{93A2E9CB-3709-4E3C-9919-7D1F72EF034A}" destId="{E0FD666C-3F45-4889-AB4C-DA9E2C1C2091}" srcOrd="8" destOrd="0" presId="urn:microsoft.com/office/officeart/2008/layout/HorizontalMultiLevelHierarchy"/>
    <dgm:cxn modelId="{F64F5A94-46E8-4ABD-A420-8FDBC9CEBD85}" type="presParOf" srcId="{E0FD666C-3F45-4889-AB4C-DA9E2C1C2091}" destId="{B13822A7-A678-42AB-B610-FDFDA73061CE}" srcOrd="0" destOrd="0" presId="urn:microsoft.com/office/officeart/2008/layout/HorizontalMultiLevelHierarchy"/>
    <dgm:cxn modelId="{FAAC1026-A7CD-4DE2-A9CA-D700314C9D3F}" type="presParOf" srcId="{93A2E9CB-3709-4E3C-9919-7D1F72EF034A}" destId="{455B8D74-804F-42CD-BE20-8687C3EE06D3}" srcOrd="9" destOrd="0" presId="urn:microsoft.com/office/officeart/2008/layout/HorizontalMultiLevelHierarchy"/>
    <dgm:cxn modelId="{BD245F49-7CC0-4402-9831-55FB6A22A046}" type="presParOf" srcId="{455B8D74-804F-42CD-BE20-8687C3EE06D3}" destId="{1AE1687E-5013-42E2-85EA-5E478BE676BD}" srcOrd="0" destOrd="0" presId="urn:microsoft.com/office/officeart/2008/layout/HorizontalMultiLevelHierarchy"/>
    <dgm:cxn modelId="{C12B0D22-C4DE-419F-9BF6-59D3B07131C4}" type="presParOf" srcId="{455B8D74-804F-42CD-BE20-8687C3EE06D3}" destId="{76664763-24DB-4F79-B079-88382AF4E6D5}" srcOrd="1" destOrd="0" presId="urn:microsoft.com/office/officeart/2008/layout/HorizontalMultiLevelHierarchy"/>
    <dgm:cxn modelId="{D9F9251A-4114-49EB-AC82-76C1E1935835}" type="presParOf" srcId="{93A2E9CB-3709-4E3C-9919-7D1F72EF034A}" destId="{16923ED3-DDF2-4468-846F-DF42EAD71712}" srcOrd="10" destOrd="0" presId="urn:microsoft.com/office/officeart/2008/layout/HorizontalMultiLevelHierarchy"/>
    <dgm:cxn modelId="{81644535-7804-44A2-B417-C47D9E3F6523}" type="presParOf" srcId="{16923ED3-DDF2-4468-846F-DF42EAD71712}" destId="{6A6AF787-244D-4340-8EC4-F75E840083AB}" srcOrd="0" destOrd="0" presId="urn:microsoft.com/office/officeart/2008/layout/HorizontalMultiLevelHierarchy"/>
    <dgm:cxn modelId="{CB666A8C-5F9F-417C-8749-1FBBD48A3B68}" type="presParOf" srcId="{93A2E9CB-3709-4E3C-9919-7D1F72EF034A}" destId="{96C770A1-CD72-450A-9CB2-B321701CC62A}" srcOrd="11" destOrd="0" presId="urn:microsoft.com/office/officeart/2008/layout/HorizontalMultiLevelHierarchy"/>
    <dgm:cxn modelId="{40F17347-2297-41CF-9761-76E472EC8C6D}" type="presParOf" srcId="{96C770A1-CD72-450A-9CB2-B321701CC62A}" destId="{628AC029-06B7-450F-8D6A-96F39591BE2A}" srcOrd="0" destOrd="0" presId="urn:microsoft.com/office/officeart/2008/layout/HorizontalMultiLevelHierarchy"/>
    <dgm:cxn modelId="{1B4175C9-8DF4-445C-B35F-E8A495634C0D}" type="presParOf" srcId="{96C770A1-CD72-450A-9CB2-B321701CC62A}" destId="{2784B23F-E36B-4BBA-BC02-E50E3E524B51}" srcOrd="1" destOrd="0" presId="urn:microsoft.com/office/officeart/2008/layout/HorizontalMultiLevelHierarchy"/>
    <dgm:cxn modelId="{7D5D10E7-8EB7-44DA-947A-60E9072F8BA3}" type="presParOf" srcId="{93A2E9CB-3709-4E3C-9919-7D1F72EF034A}" destId="{451DEDAB-BD02-4994-B327-F400818C002E}" srcOrd="12" destOrd="0" presId="urn:microsoft.com/office/officeart/2008/layout/HorizontalMultiLevelHierarchy"/>
    <dgm:cxn modelId="{E0BD0EFD-C964-4842-80BB-B2F04D7AE5A1}" type="presParOf" srcId="{451DEDAB-BD02-4994-B327-F400818C002E}" destId="{5B803CC7-1B9F-4008-BFB5-EDE5FC3C81F7}" srcOrd="0" destOrd="0" presId="urn:microsoft.com/office/officeart/2008/layout/HorizontalMultiLevelHierarchy"/>
    <dgm:cxn modelId="{4B6B1817-FAEF-4F3F-A756-16C73D8CE1E1}" type="presParOf" srcId="{93A2E9CB-3709-4E3C-9919-7D1F72EF034A}" destId="{3E3C9A8F-2407-4783-AEEB-C77F1F546AB1}" srcOrd="13" destOrd="0" presId="urn:microsoft.com/office/officeart/2008/layout/HorizontalMultiLevelHierarchy"/>
    <dgm:cxn modelId="{BE051862-8699-4196-ACC4-4AAD02043970}" type="presParOf" srcId="{3E3C9A8F-2407-4783-AEEB-C77F1F546AB1}" destId="{9E275137-574A-46BF-9977-C99F91DD4F91}" srcOrd="0" destOrd="0" presId="urn:microsoft.com/office/officeart/2008/layout/HorizontalMultiLevelHierarchy"/>
    <dgm:cxn modelId="{8732E3C1-D3BC-41D1-86DE-F5F4AD83D2CD}" type="presParOf" srcId="{3E3C9A8F-2407-4783-AEEB-C77F1F546AB1}" destId="{5C0B3EFB-224E-4EFC-A902-892229C173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4C1E7-8916-4AFD-B9B6-472EA519F0A5}"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FAC268C9-F2F4-4685-93EC-F002BB6F9F89}">
      <dgm:prSet phldrT="[Text]"/>
      <dgm:spPr/>
      <dgm:t>
        <a:bodyPr/>
        <a:lstStyle/>
        <a:p>
          <a:r>
            <a:rPr lang="en-US" dirty="0"/>
            <a:t>EIA Process</a:t>
          </a:r>
        </a:p>
      </dgm:t>
    </dgm:pt>
    <dgm:pt modelId="{D1410791-29FF-442F-9006-5950FA086357}" type="parTrans" cxnId="{925F8097-0FF7-4A50-AB5F-E95E09BF485F}">
      <dgm:prSet/>
      <dgm:spPr/>
      <dgm:t>
        <a:bodyPr/>
        <a:lstStyle/>
        <a:p>
          <a:endParaRPr lang="en-US"/>
        </a:p>
      </dgm:t>
    </dgm:pt>
    <dgm:pt modelId="{3522C0D5-E981-4C3B-8E70-A128507DEBF4}" type="sibTrans" cxnId="{925F8097-0FF7-4A50-AB5F-E95E09BF485F}">
      <dgm:prSet/>
      <dgm:spPr/>
      <dgm:t>
        <a:bodyPr/>
        <a:lstStyle/>
        <a:p>
          <a:endParaRPr lang="en-US"/>
        </a:p>
      </dgm:t>
    </dgm:pt>
    <dgm:pt modelId="{CD384AAA-78E4-46F8-B6C4-5B4F8EABF8C8}">
      <dgm:prSet phldrT="[Text]"/>
      <dgm:spPr>
        <a:solidFill>
          <a:schemeClr val="accent2"/>
        </a:solidFill>
      </dgm:spPr>
      <dgm:t>
        <a:bodyPr/>
        <a:lstStyle/>
        <a:p>
          <a:r>
            <a:rPr lang="en-US" dirty="0"/>
            <a:t>Screening</a:t>
          </a:r>
        </a:p>
      </dgm:t>
    </dgm:pt>
    <dgm:pt modelId="{C5C03A9E-3208-4A84-A446-7974B7E4139E}" type="parTrans" cxnId="{CF56D930-61F1-4974-B367-DAE861E132EB}">
      <dgm:prSet/>
      <dgm:spPr/>
      <dgm:t>
        <a:bodyPr/>
        <a:lstStyle/>
        <a:p>
          <a:endParaRPr lang="en-US"/>
        </a:p>
      </dgm:t>
    </dgm:pt>
    <dgm:pt modelId="{2BB6B0C6-620F-4BB5-A7EE-E7350D3B325D}" type="sibTrans" cxnId="{CF56D930-61F1-4974-B367-DAE861E132EB}">
      <dgm:prSet/>
      <dgm:spPr/>
      <dgm:t>
        <a:bodyPr/>
        <a:lstStyle/>
        <a:p>
          <a:endParaRPr lang="en-US"/>
        </a:p>
      </dgm:t>
    </dgm:pt>
    <dgm:pt modelId="{ADD856C3-BE05-4BAF-861D-FFF75D861155}">
      <dgm:prSet phldrT="[Text]"/>
      <dgm:spPr/>
      <dgm:t>
        <a:bodyPr/>
        <a:lstStyle/>
        <a:p>
          <a:r>
            <a:rPr lang="en-US" dirty="0"/>
            <a:t>Scoping</a:t>
          </a:r>
        </a:p>
      </dgm:t>
    </dgm:pt>
    <dgm:pt modelId="{1B1F3756-F0BE-471E-B80A-238B0498514E}" type="parTrans" cxnId="{0729C61E-D38F-4C81-ABAF-D30506EFB753}">
      <dgm:prSet/>
      <dgm:spPr/>
      <dgm:t>
        <a:bodyPr/>
        <a:lstStyle/>
        <a:p>
          <a:endParaRPr lang="en-US"/>
        </a:p>
      </dgm:t>
    </dgm:pt>
    <dgm:pt modelId="{E223A74B-0DC2-4288-97CF-8B2FD6393537}" type="sibTrans" cxnId="{0729C61E-D38F-4C81-ABAF-D30506EFB753}">
      <dgm:prSet/>
      <dgm:spPr/>
      <dgm:t>
        <a:bodyPr/>
        <a:lstStyle/>
        <a:p>
          <a:endParaRPr lang="en-US"/>
        </a:p>
      </dgm:t>
    </dgm:pt>
    <dgm:pt modelId="{95E911C8-48EC-44C0-A6B5-DD1FCCBD500F}">
      <dgm:prSet phldrT="[Text]"/>
      <dgm:spPr/>
      <dgm:t>
        <a:bodyPr/>
        <a:lstStyle/>
        <a:p>
          <a:r>
            <a:rPr lang="en-US" dirty="0"/>
            <a:t>EIA Report</a:t>
          </a:r>
        </a:p>
      </dgm:t>
    </dgm:pt>
    <dgm:pt modelId="{5F508DEF-FA4A-4E23-AFEA-D5B4F2A76849}" type="parTrans" cxnId="{E70AF7BB-AEA3-412F-ABD5-B0E4FA9633E4}">
      <dgm:prSet/>
      <dgm:spPr/>
      <dgm:t>
        <a:bodyPr/>
        <a:lstStyle/>
        <a:p>
          <a:endParaRPr lang="en-US"/>
        </a:p>
      </dgm:t>
    </dgm:pt>
    <dgm:pt modelId="{18248CC1-6AA4-4E29-A4B9-B0B633490AC4}" type="sibTrans" cxnId="{E70AF7BB-AEA3-412F-ABD5-B0E4FA9633E4}">
      <dgm:prSet/>
      <dgm:spPr/>
      <dgm:t>
        <a:bodyPr/>
        <a:lstStyle/>
        <a:p>
          <a:endParaRPr lang="en-US"/>
        </a:p>
      </dgm:t>
    </dgm:pt>
    <dgm:pt modelId="{E2E96AC7-D29F-4AEB-9A16-14EBD2F573B5}">
      <dgm:prSet phldrT="[Text]"/>
      <dgm:spPr>
        <a:solidFill>
          <a:schemeClr val="accent2"/>
        </a:solidFill>
      </dgm:spPr>
      <dgm:t>
        <a:bodyPr/>
        <a:lstStyle/>
        <a:p>
          <a:r>
            <a:rPr lang="en-US" dirty="0"/>
            <a:t>Examination/ Evaluation</a:t>
          </a:r>
        </a:p>
      </dgm:t>
    </dgm:pt>
    <dgm:pt modelId="{8342D0CF-CB2C-447E-864F-8DC621F8F5D3}" type="parTrans" cxnId="{498EE1DA-7025-4D01-962A-FABE7EB07AFB}">
      <dgm:prSet/>
      <dgm:spPr/>
      <dgm:t>
        <a:bodyPr/>
        <a:lstStyle/>
        <a:p>
          <a:endParaRPr lang="en-US"/>
        </a:p>
      </dgm:t>
    </dgm:pt>
    <dgm:pt modelId="{7919CDC7-02F1-4DAB-AD8D-D071674A4CA8}" type="sibTrans" cxnId="{498EE1DA-7025-4D01-962A-FABE7EB07AFB}">
      <dgm:prSet/>
      <dgm:spPr/>
      <dgm:t>
        <a:bodyPr/>
        <a:lstStyle/>
        <a:p>
          <a:endParaRPr lang="en-US"/>
        </a:p>
      </dgm:t>
    </dgm:pt>
    <dgm:pt modelId="{7095BA14-1EB9-4924-8228-47B8FBAE4F5A}">
      <dgm:prSet phldrT="[Text]"/>
      <dgm:spPr>
        <a:solidFill>
          <a:srgbClr val="FFC000"/>
        </a:solidFill>
      </dgm:spPr>
      <dgm:t>
        <a:bodyPr/>
        <a:lstStyle/>
        <a:p>
          <a:r>
            <a:rPr lang="en-US" dirty="0"/>
            <a:t>Decision</a:t>
          </a:r>
        </a:p>
      </dgm:t>
    </dgm:pt>
    <dgm:pt modelId="{5983BA94-7D71-41C1-9196-9BA54B3AE94E}" type="parTrans" cxnId="{7610A069-A5CA-4AE6-9A76-39EAF216BAA7}">
      <dgm:prSet/>
      <dgm:spPr/>
      <dgm:t>
        <a:bodyPr/>
        <a:lstStyle/>
        <a:p>
          <a:endParaRPr lang="en-US"/>
        </a:p>
      </dgm:t>
    </dgm:pt>
    <dgm:pt modelId="{CAD3EBF7-501E-44ED-9B48-4137E0BDBF4C}" type="sibTrans" cxnId="{7610A069-A5CA-4AE6-9A76-39EAF216BAA7}">
      <dgm:prSet/>
      <dgm:spPr/>
      <dgm:t>
        <a:bodyPr/>
        <a:lstStyle/>
        <a:p>
          <a:endParaRPr lang="en-US"/>
        </a:p>
      </dgm:t>
    </dgm:pt>
    <dgm:pt modelId="{47F0409C-4BDD-4BBC-BB20-94EA80F273A0}">
      <dgm:prSet phldrT="[Text]"/>
      <dgm:spPr/>
      <dgm:t>
        <a:bodyPr/>
        <a:lstStyle/>
        <a:p>
          <a:r>
            <a:rPr lang="en-US" dirty="0"/>
            <a:t>Monitoring</a:t>
          </a:r>
        </a:p>
      </dgm:t>
    </dgm:pt>
    <dgm:pt modelId="{51B84238-1769-4C41-A053-CC1D71957872}" type="parTrans" cxnId="{DA47B360-BCF6-4A6F-89A1-49540BA83B7E}">
      <dgm:prSet/>
      <dgm:spPr/>
      <dgm:t>
        <a:bodyPr/>
        <a:lstStyle/>
        <a:p>
          <a:endParaRPr lang="en-US"/>
        </a:p>
      </dgm:t>
    </dgm:pt>
    <dgm:pt modelId="{971EECCB-6471-4035-BA1B-9261DCC04B98}" type="sibTrans" cxnId="{DA47B360-BCF6-4A6F-89A1-49540BA83B7E}">
      <dgm:prSet/>
      <dgm:spPr/>
      <dgm:t>
        <a:bodyPr/>
        <a:lstStyle/>
        <a:p>
          <a:endParaRPr lang="en-US"/>
        </a:p>
      </dgm:t>
    </dgm:pt>
    <dgm:pt modelId="{7FF8F4B5-79C1-411A-93A1-E9C61BF172D0}">
      <dgm:prSet/>
      <dgm:spPr>
        <a:solidFill>
          <a:schemeClr val="accent2"/>
        </a:solidFill>
      </dgm:spPr>
      <dgm:t>
        <a:bodyPr/>
        <a:lstStyle/>
        <a:p>
          <a:r>
            <a:rPr lang="en-IE" dirty="0"/>
            <a:t>Consultation</a:t>
          </a:r>
        </a:p>
      </dgm:t>
    </dgm:pt>
    <dgm:pt modelId="{75262777-2E4B-46B3-B1BC-1D8BF0DF0F05}" type="parTrans" cxnId="{9E6A9569-372B-4C1D-B981-85B61AB17B58}">
      <dgm:prSet/>
      <dgm:spPr/>
      <dgm:t>
        <a:bodyPr/>
        <a:lstStyle/>
        <a:p>
          <a:endParaRPr lang="en-IE"/>
        </a:p>
      </dgm:t>
    </dgm:pt>
    <dgm:pt modelId="{67D9D7A5-17B1-470E-B653-4ABD68D1ED2D}" type="sibTrans" cxnId="{9E6A9569-372B-4C1D-B981-85B61AB17B58}">
      <dgm:prSet/>
      <dgm:spPr/>
      <dgm:t>
        <a:bodyPr/>
        <a:lstStyle/>
        <a:p>
          <a:endParaRPr lang="en-IE"/>
        </a:p>
      </dgm:t>
    </dgm:pt>
    <dgm:pt modelId="{709B7362-C1A2-4FE2-8201-7BD32E40118A}" type="pres">
      <dgm:prSet presAssocID="{7624C1E7-8916-4AFD-B9B6-472EA519F0A5}" presName="Name0" presStyleCnt="0">
        <dgm:presLayoutVars>
          <dgm:chPref val="1"/>
          <dgm:dir/>
          <dgm:animOne val="branch"/>
          <dgm:animLvl val="lvl"/>
          <dgm:resizeHandles val="exact"/>
        </dgm:presLayoutVars>
      </dgm:prSet>
      <dgm:spPr/>
      <dgm:t>
        <a:bodyPr/>
        <a:lstStyle/>
        <a:p>
          <a:endParaRPr lang="en-IE"/>
        </a:p>
      </dgm:t>
    </dgm:pt>
    <dgm:pt modelId="{2EEA903F-DFE5-4164-A01E-37867C06DAD1}" type="pres">
      <dgm:prSet presAssocID="{FAC268C9-F2F4-4685-93EC-F002BB6F9F89}" presName="root1" presStyleCnt="0"/>
      <dgm:spPr/>
      <dgm:t>
        <a:bodyPr/>
        <a:lstStyle/>
        <a:p>
          <a:endParaRPr lang="en-IE"/>
        </a:p>
      </dgm:t>
    </dgm:pt>
    <dgm:pt modelId="{78A188BC-2532-4F1F-A4BE-E5911618D449}" type="pres">
      <dgm:prSet presAssocID="{FAC268C9-F2F4-4685-93EC-F002BB6F9F89}" presName="LevelOneTextNode" presStyleLbl="node0" presStyleIdx="0" presStyleCnt="1">
        <dgm:presLayoutVars>
          <dgm:chPref val="3"/>
        </dgm:presLayoutVars>
      </dgm:prSet>
      <dgm:spPr/>
      <dgm:t>
        <a:bodyPr/>
        <a:lstStyle/>
        <a:p>
          <a:endParaRPr lang="en-IE"/>
        </a:p>
      </dgm:t>
    </dgm:pt>
    <dgm:pt modelId="{93A2E9CB-3709-4E3C-9919-7D1F72EF034A}" type="pres">
      <dgm:prSet presAssocID="{FAC268C9-F2F4-4685-93EC-F002BB6F9F89}" presName="level2hierChild" presStyleCnt="0"/>
      <dgm:spPr/>
      <dgm:t>
        <a:bodyPr/>
        <a:lstStyle/>
        <a:p>
          <a:endParaRPr lang="en-IE"/>
        </a:p>
      </dgm:t>
    </dgm:pt>
    <dgm:pt modelId="{B4E157A5-D030-48C3-92AD-1549F225AC17}" type="pres">
      <dgm:prSet presAssocID="{C5C03A9E-3208-4A84-A446-7974B7E4139E}" presName="conn2-1" presStyleLbl="parChTrans1D2" presStyleIdx="0" presStyleCnt="7"/>
      <dgm:spPr/>
      <dgm:t>
        <a:bodyPr/>
        <a:lstStyle/>
        <a:p>
          <a:endParaRPr lang="en-IE"/>
        </a:p>
      </dgm:t>
    </dgm:pt>
    <dgm:pt modelId="{799D4DBE-93FE-4E81-8B6D-796BDA5FDC16}" type="pres">
      <dgm:prSet presAssocID="{C5C03A9E-3208-4A84-A446-7974B7E4139E}" presName="connTx" presStyleLbl="parChTrans1D2" presStyleIdx="0" presStyleCnt="7"/>
      <dgm:spPr/>
      <dgm:t>
        <a:bodyPr/>
        <a:lstStyle/>
        <a:p>
          <a:endParaRPr lang="en-IE"/>
        </a:p>
      </dgm:t>
    </dgm:pt>
    <dgm:pt modelId="{B404D8C3-51EF-4EBE-8350-59FFAEFAEE70}" type="pres">
      <dgm:prSet presAssocID="{CD384AAA-78E4-46F8-B6C4-5B4F8EABF8C8}" presName="root2" presStyleCnt="0"/>
      <dgm:spPr/>
      <dgm:t>
        <a:bodyPr/>
        <a:lstStyle/>
        <a:p>
          <a:endParaRPr lang="en-IE"/>
        </a:p>
      </dgm:t>
    </dgm:pt>
    <dgm:pt modelId="{89B332F7-74BD-4D6E-BC96-34BE98352634}" type="pres">
      <dgm:prSet presAssocID="{CD384AAA-78E4-46F8-B6C4-5B4F8EABF8C8}" presName="LevelTwoTextNode" presStyleLbl="node2" presStyleIdx="0" presStyleCnt="7">
        <dgm:presLayoutVars>
          <dgm:chPref val="3"/>
        </dgm:presLayoutVars>
      </dgm:prSet>
      <dgm:spPr/>
      <dgm:t>
        <a:bodyPr/>
        <a:lstStyle/>
        <a:p>
          <a:endParaRPr lang="en-IE"/>
        </a:p>
      </dgm:t>
    </dgm:pt>
    <dgm:pt modelId="{3E4F6035-3C17-4A1F-B32F-8483B411BBA6}" type="pres">
      <dgm:prSet presAssocID="{CD384AAA-78E4-46F8-B6C4-5B4F8EABF8C8}" presName="level3hierChild" presStyleCnt="0"/>
      <dgm:spPr/>
      <dgm:t>
        <a:bodyPr/>
        <a:lstStyle/>
        <a:p>
          <a:endParaRPr lang="en-IE"/>
        </a:p>
      </dgm:t>
    </dgm:pt>
    <dgm:pt modelId="{DEF64338-C198-42FD-A1DE-A138F87DDE02}" type="pres">
      <dgm:prSet presAssocID="{1B1F3756-F0BE-471E-B80A-238B0498514E}" presName="conn2-1" presStyleLbl="parChTrans1D2" presStyleIdx="1" presStyleCnt="7"/>
      <dgm:spPr/>
      <dgm:t>
        <a:bodyPr/>
        <a:lstStyle/>
        <a:p>
          <a:endParaRPr lang="en-IE"/>
        </a:p>
      </dgm:t>
    </dgm:pt>
    <dgm:pt modelId="{94D18B6B-7E8B-411D-AA76-C23299E353AE}" type="pres">
      <dgm:prSet presAssocID="{1B1F3756-F0BE-471E-B80A-238B0498514E}" presName="connTx" presStyleLbl="parChTrans1D2" presStyleIdx="1" presStyleCnt="7"/>
      <dgm:spPr/>
      <dgm:t>
        <a:bodyPr/>
        <a:lstStyle/>
        <a:p>
          <a:endParaRPr lang="en-IE"/>
        </a:p>
      </dgm:t>
    </dgm:pt>
    <dgm:pt modelId="{6E7C4426-239B-4817-8109-14DF77C21B9A}" type="pres">
      <dgm:prSet presAssocID="{ADD856C3-BE05-4BAF-861D-FFF75D861155}" presName="root2" presStyleCnt="0"/>
      <dgm:spPr/>
      <dgm:t>
        <a:bodyPr/>
        <a:lstStyle/>
        <a:p>
          <a:endParaRPr lang="en-IE"/>
        </a:p>
      </dgm:t>
    </dgm:pt>
    <dgm:pt modelId="{63DC9E4A-CA20-4BA1-A304-436B9C37ECA5}" type="pres">
      <dgm:prSet presAssocID="{ADD856C3-BE05-4BAF-861D-FFF75D861155}" presName="LevelTwoTextNode" presStyleLbl="node2" presStyleIdx="1" presStyleCnt="7">
        <dgm:presLayoutVars>
          <dgm:chPref val="3"/>
        </dgm:presLayoutVars>
      </dgm:prSet>
      <dgm:spPr/>
      <dgm:t>
        <a:bodyPr/>
        <a:lstStyle/>
        <a:p>
          <a:endParaRPr lang="en-IE"/>
        </a:p>
      </dgm:t>
    </dgm:pt>
    <dgm:pt modelId="{ADD772CB-E639-4EFA-86BB-4745BD52E7FE}" type="pres">
      <dgm:prSet presAssocID="{ADD856C3-BE05-4BAF-861D-FFF75D861155}" presName="level3hierChild" presStyleCnt="0"/>
      <dgm:spPr/>
      <dgm:t>
        <a:bodyPr/>
        <a:lstStyle/>
        <a:p>
          <a:endParaRPr lang="en-IE"/>
        </a:p>
      </dgm:t>
    </dgm:pt>
    <dgm:pt modelId="{8CAB50F8-C103-4533-A010-2E3FFD41427F}" type="pres">
      <dgm:prSet presAssocID="{5F508DEF-FA4A-4E23-AFEA-D5B4F2A76849}" presName="conn2-1" presStyleLbl="parChTrans1D2" presStyleIdx="2" presStyleCnt="7"/>
      <dgm:spPr/>
      <dgm:t>
        <a:bodyPr/>
        <a:lstStyle/>
        <a:p>
          <a:endParaRPr lang="en-IE"/>
        </a:p>
      </dgm:t>
    </dgm:pt>
    <dgm:pt modelId="{10F0E6B2-23B1-49CE-81F5-D752D6439867}" type="pres">
      <dgm:prSet presAssocID="{5F508DEF-FA4A-4E23-AFEA-D5B4F2A76849}" presName="connTx" presStyleLbl="parChTrans1D2" presStyleIdx="2" presStyleCnt="7"/>
      <dgm:spPr/>
      <dgm:t>
        <a:bodyPr/>
        <a:lstStyle/>
        <a:p>
          <a:endParaRPr lang="en-IE"/>
        </a:p>
      </dgm:t>
    </dgm:pt>
    <dgm:pt modelId="{0B03714B-986A-437D-AE10-ADAAFE6867CD}" type="pres">
      <dgm:prSet presAssocID="{95E911C8-48EC-44C0-A6B5-DD1FCCBD500F}" presName="root2" presStyleCnt="0"/>
      <dgm:spPr/>
      <dgm:t>
        <a:bodyPr/>
        <a:lstStyle/>
        <a:p>
          <a:endParaRPr lang="en-IE"/>
        </a:p>
      </dgm:t>
    </dgm:pt>
    <dgm:pt modelId="{D243B9DF-A5C3-4862-AA3E-AE779F3C9CBC}" type="pres">
      <dgm:prSet presAssocID="{95E911C8-48EC-44C0-A6B5-DD1FCCBD500F}" presName="LevelTwoTextNode" presStyleLbl="node2" presStyleIdx="2" presStyleCnt="7">
        <dgm:presLayoutVars>
          <dgm:chPref val="3"/>
        </dgm:presLayoutVars>
      </dgm:prSet>
      <dgm:spPr/>
      <dgm:t>
        <a:bodyPr/>
        <a:lstStyle/>
        <a:p>
          <a:endParaRPr lang="en-IE"/>
        </a:p>
      </dgm:t>
    </dgm:pt>
    <dgm:pt modelId="{824ACE1E-2E83-4E8D-A425-C3B90EDC31F7}" type="pres">
      <dgm:prSet presAssocID="{95E911C8-48EC-44C0-A6B5-DD1FCCBD500F}" presName="level3hierChild" presStyleCnt="0"/>
      <dgm:spPr/>
      <dgm:t>
        <a:bodyPr/>
        <a:lstStyle/>
        <a:p>
          <a:endParaRPr lang="en-IE"/>
        </a:p>
      </dgm:t>
    </dgm:pt>
    <dgm:pt modelId="{EEC7A66A-8721-470D-AE45-83A59920E2A8}" type="pres">
      <dgm:prSet presAssocID="{75262777-2E4B-46B3-B1BC-1D8BF0DF0F05}" presName="conn2-1" presStyleLbl="parChTrans1D2" presStyleIdx="3" presStyleCnt="7"/>
      <dgm:spPr/>
      <dgm:t>
        <a:bodyPr/>
        <a:lstStyle/>
        <a:p>
          <a:endParaRPr lang="en-IE"/>
        </a:p>
      </dgm:t>
    </dgm:pt>
    <dgm:pt modelId="{660C7B3C-C2F1-4060-9F11-A1F5FB58BB1E}" type="pres">
      <dgm:prSet presAssocID="{75262777-2E4B-46B3-B1BC-1D8BF0DF0F05}" presName="connTx" presStyleLbl="parChTrans1D2" presStyleIdx="3" presStyleCnt="7"/>
      <dgm:spPr/>
      <dgm:t>
        <a:bodyPr/>
        <a:lstStyle/>
        <a:p>
          <a:endParaRPr lang="en-IE"/>
        </a:p>
      </dgm:t>
    </dgm:pt>
    <dgm:pt modelId="{9B3D7ACD-BF07-4E40-9DA6-4A6CA3285DF1}" type="pres">
      <dgm:prSet presAssocID="{7FF8F4B5-79C1-411A-93A1-E9C61BF172D0}" presName="root2" presStyleCnt="0"/>
      <dgm:spPr/>
      <dgm:t>
        <a:bodyPr/>
        <a:lstStyle/>
        <a:p>
          <a:endParaRPr lang="en-IE"/>
        </a:p>
      </dgm:t>
    </dgm:pt>
    <dgm:pt modelId="{52A1022E-D44C-47CD-A613-B93EAFFBC890}" type="pres">
      <dgm:prSet presAssocID="{7FF8F4B5-79C1-411A-93A1-E9C61BF172D0}" presName="LevelTwoTextNode" presStyleLbl="node2" presStyleIdx="3" presStyleCnt="7">
        <dgm:presLayoutVars>
          <dgm:chPref val="3"/>
        </dgm:presLayoutVars>
      </dgm:prSet>
      <dgm:spPr/>
      <dgm:t>
        <a:bodyPr/>
        <a:lstStyle/>
        <a:p>
          <a:endParaRPr lang="en-IE"/>
        </a:p>
      </dgm:t>
    </dgm:pt>
    <dgm:pt modelId="{D47D4EB4-313F-4958-830E-CA5BDF1FA6EE}" type="pres">
      <dgm:prSet presAssocID="{7FF8F4B5-79C1-411A-93A1-E9C61BF172D0}" presName="level3hierChild" presStyleCnt="0"/>
      <dgm:spPr/>
      <dgm:t>
        <a:bodyPr/>
        <a:lstStyle/>
        <a:p>
          <a:endParaRPr lang="en-IE"/>
        </a:p>
      </dgm:t>
    </dgm:pt>
    <dgm:pt modelId="{E0FD666C-3F45-4889-AB4C-DA9E2C1C2091}" type="pres">
      <dgm:prSet presAssocID="{8342D0CF-CB2C-447E-864F-8DC621F8F5D3}" presName="conn2-1" presStyleLbl="parChTrans1D2" presStyleIdx="4" presStyleCnt="7"/>
      <dgm:spPr/>
      <dgm:t>
        <a:bodyPr/>
        <a:lstStyle/>
        <a:p>
          <a:endParaRPr lang="en-IE"/>
        </a:p>
      </dgm:t>
    </dgm:pt>
    <dgm:pt modelId="{B13822A7-A678-42AB-B610-FDFDA73061CE}" type="pres">
      <dgm:prSet presAssocID="{8342D0CF-CB2C-447E-864F-8DC621F8F5D3}" presName="connTx" presStyleLbl="parChTrans1D2" presStyleIdx="4" presStyleCnt="7"/>
      <dgm:spPr/>
      <dgm:t>
        <a:bodyPr/>
        <a:lstStyle/>
        <a:p>
          <a:endParaRPr lang="en-IE"/>
        </a:p>
      </dgm:t>
    </dgm:pt>
    <dgm:pt modelId="{455B8D74-804F-42CD-BE20-8687C3EE06D3}" type="pres">
      <dgm:prSet presAssocID="{E2E96AC7-D29F-4AEB-9A16-14EBD2F573B5}" presName="root2" presStyleCnt="0"/>
      <dgm:spPr/>
      <dgm:t>
        <a:bodyPr/>
        <a:lstStyle/>
        <a:p>
          <a:endParaRPr lang="en-IE"/>
        </a:p>
      </dgm:t>
    </dgm:pt>
    <dgm:pt modelId="{1AE1687E-5013-42E2-85EA-5E478BE676BD}" type="pres">
      <dgm:prSet presAssocID="{E2E96AC7-D29F-4AEB-9A16-14EBD2F573B5}" presName="LevelTwoTextNode" presStyleLbl="node2" presStyleIdx="4" presStyleCnt="7">
        <dgm:presLayoutVars>
          <dgm:chPref val="3"/>
        </dgm:presLayoutVars>
      </dgm:prSet>
      <dgm:spPr/>
      <dgm:t>
        <a:bodyPr/>
        <a:lstStyle/>
        <a:p>
          <a:endParaRPr lang="en-IE"/>
        </a:p>
      </dgm:t>
    </dgm:pt>
    <dgm:pt modelId="{76664763-24DB-4F79-B079-88382AF4E6D5}" type="pres">
      <dgm:prSet presAssocID="{E2E96AC7-D29F-4AEB-9A16-14EBD2F573B5}" presName="level3hierChild" presStyleCnt="0"/>
      <dgm:spPr/>
      <dgm:t>
        <a:bodyPr/>
        <a:lstStyle/>
        <a:p>
          <a:endParaRPr lang="en-IE"/>
        </a:p>
      </dgm:t>
    </dgm:pt>
    <dgm:pt modelId="{16923ED3-DDF2-4468-846F-DF42EAD71712}" type="pres">
      <dgm:prSet presAssocID="{5983BA94-7D71-41C1-9196-9BA54B3AE94E}" presName="conn2-1" presStyleLbl="parChTrans1D2" presStyleIdx="5" presStyleCnt="7"/>
      <dgm:spPr/>
      <dgm:t>
        <a:bodyPr/>
        <a:lstStyle/>
        <a:p>
          <a:endParaRPr lang="en-IE"/>
        </a:p>
      </dgm:t>
    </dgm:pt>
    <dgm:pt modelId="{6A6AF787-244D-4340-8EC4-F75E840083AB}" type="pres">
      <dgm:prSet presAssocID="{5983BA94-7D71-41C1-9196-9BA54B3AE94E}" presName="connTx" presStyleLbl="parChTrans1D2" presStyleIdx="5" presStyleCnt="7"/>
      <dgm:spPr/>
      <dgm:t>
        <a:bodyPr/>
        <a:lstStyle/>
        <a:p>
          <a:endParaRPr lang="en-IE"/>
        </a:p>
      </dgm:t>
    </dgm:pt>
    <dgm:pt modelId="{96C770A1-CD72-450A-9CB2-B321701CC62A}" type="pres">
      <dgm:prSet presAssocID="{7095BA14-1EB9-4924-8228-47B8FBAE4F5A}" presName="root2" presStyleCnt="0"/>
      <dgm:spPr/>
      <dgm:t>
        <a:bodyPr/>
        <a:lstStyle/>
        <a:p>
          <a:endParaRPr lang="en-IE"/>
        </a:p>
      </dgm:t>
    </dgm:pt>
    <dgm:pt modelId="{628AC029-06B7-450F-8D6A-96F39591BE2A}" type="pres">
      <dgm:prSet presAssocID="{7095BA14-1EB9-4924-8228-47B8FBAE4F5A}" presName="LevelTwoTextNode" presStyleLbl="node2" presStyleIdx="5" presStyleCnt="7">
        <dgm:presLayoutVars>
          <dgm:chPref val="3"/>
        </dgm:presLayoutVars>
      </dgm:prSet>
      <dgm:spPr/>
      <dgm:t>
        <a:bodyPr/>
        <a:lstStyle/>
        <a:p>
          <a:endParaRPr lang="en-IE"/>
        </a:p>
      </dgm:t>
    </dgm:pt>
    <dgm:pt modelId="{2784B23F-E36B-4BBA-BC02-E50E3E524B51}" type="pres">
      <dgm:prSet presAssocID="{7095BA14-1EB9-4924-8228-47B8FBAE4F5A}" presName="level3hierChild" presStyleCnt="0"/>
      <dgm:spPr/>
      <dgm:t>
        <a:bodyPr/>
        <a:lstStyle/>
        <a:p>
          <a:endParaRPr lang="en-IE"/>
        </a:p>
      </dgm:t>
    </dgm:pt>
    <dgm:pt modelId="{451DEDAB-BD02-4994-B327-F400818C002E}" type="pres">
      <dgm:prSet presAssocID="{51B84238-1769-4C41-A053-CC1D71957872}" presName="conn2-1" presStyleLbl="parChTrans1D2" presStyleIdx="6" presStyleCnt="7"/>
      <dgm:spPr/>
      <dgm:t>
        <a:bodyPr/>
        <a:lstStyle/>
        <a:p>
          <a:endParaRPr lang="en-IE"/>
        </a:p>
      </dgm:t>
    </dgm:pt>
    <dgm:pt modelId="{5B803CC7-1B9F-4008-BFB5-EDE5FC3C81F7}" type="pres">
      <dgm:prSet presAssocID="{51B84238-1769-4C41-A053-CC1D71957872}" presName="connTx" presStyleLbl="parChTrans1D2" presStyleIdx="6" presStyleCnt="7"/>
      <dgm:spPr/>
      <dgm:t>
        <a:bodyPr/>
        <a:lstStyle/>
        <a:p>
          <a:endParaRPr lang="en-IE"/>
        </a:p>
      </dgm:t>
    </dgm:pt>
    <dgm:pt modelId="{3E3C9A8F-2407-4783-AEEB-C77F1F546AB1}" type="pres">
      <dgm:prSet presAssocID="{47F0409C-4BDD-4BBC-BB20-94EA80F273A0}" presName="root2" presStyleCnt="0"/>
      <dgm:spPr/>
      <dgm:t>
        <a:bodyPr/>
        <a:lstStyle/>
        <a:p>
          <a:endParaRPr lang="en-IE"/>
        </a:p>
      </dgm:t>
    </dgm:pt>
    <dgm:pt modelId="{9E275137-574A-46BF-9977-C99F91DD4F91}" type="pres">
      <dgm:prSet presAssocID="{47F0409C-4BDD-4BBC-BB20-94EA80F273A0}" presName="LevelTwoTextNode" presStyleLbl="node2" presStyleIdx="6" presStyleCnt="7">
        <dgm:presLayoutVars>
          <dgm:chPref val="3"/>
        </dgm:presLayoutVars>
      </dgm:prSet>
      <dgm:spPr/>
      <dgm:t>
        <a:bodyPr/>
        <a:lstStyle/>
        <a:p>
          <a:endParaRPr lang="en-IE"/>
        </a:p>
      </dgm:t>
    </dgm:pt>
    <dgm:pt modelId="{5C0B3EFB-224E-4EFC-A902-892229C173A3}" type="pres">
      <dgm:prSet presAssocID="{47F0409C-4BDD-4BBC-BB20-94EA80F273A0}" presName="level3hierChild" presStyleCnt="0"/>
      <dgm:spPr/>
      <dgm:t>
        <a:bodyPr/>
        <a:lstStyle/>
        <a:p>
          <a:endParaRPr lang="en-IE"/>
        </a:p>
      </dgm:t>
    </dgm:pt>
  </dgm:ptLst>
  <dgm:cxnLst>
    <dgm:cxn modelId="{D46C5271-EFFA-44D7-B2C9-AF5D8DEE57EC}" type="presOf" srcId="{CD384AAA-78E4-46F8-B6C4-5B4F8EABF8C8}" destId="{89B332F7-74BD-4D6E-BC96-34BE98352634}" srcOrd="0" destOrd="0" presId="urn:microsoft.com/office/officeart/2008/layout/HorizontalMultiLevelHierarchy"/>
    <dgm:cxn modelId="{0F05DEDF-8D32-4D06-BCA8-BC223AB548DC}" type="presOf" srcId="{E2E96AC7-D29F-4AEB-9A16-14EBD2F573B5}" destId="{1AE1687E-5013-42E2-85EA-5E478BE676BD}" srcOrd="0" destOrd="0" presId="urn:microsoft.com/office/officeart/2008/layout/HorizontalMultiLevelHierarchy"/>
    <dgm:cxn modelId="{2D3D1970-0167-4FC3-949C-FD00083EEB9E}" type="presOf" srcId="{95E911C8-48EC-44C0-A6B5-DD1FCCBD500F}" destId="{D243B9DF-A5C3-4862-AA3E-AE779F3C9CBC}" srcOrd="0" destOrd="0" presId="urn:microsoft.com/office/officeart/2008/layout/HorizontalMultiLevelHierarchy"/>
    <dgm:cxn modelId="{F0636768-706E-4CDB-BC52-FE629766429C}" type="presOf" srcId="{75262777-2E4B-46B3-B1BC-1D8BF0DF0F05}" destId="{EEC7A66A-8721-470D-AE45-83A59920E2A8}" srcOrd="0" destOrd="0" presId="urn:microsoft.com/office/officeart/2008/layout/HorizontalMultiLevelHierarchy"/>
    <dgm:cxn modelId="{234F4F61-99A8-4B2E-8C95-ECBDFE1ADACA}" type="presOf" srcId="{51B84238-1769-4C41-A053-CC1D71957872}" destId="{451DEDAB-BD02-4994-B327-F400818C002E}" srcOrd="0" destOrd="0" presId="urn:microsoft.com/office/officeart/2008/layout/HorizontalMultiLevelHierarchy"/>
    <dgm:cxn modelId="{28EAF6B9-7403-42EA-8E13-B0157A235466}" type="presOf" srcId="{7095BA14-1EB9-4924-8228-47B8FBAE4F5A}" destId="{628AC029-06B7-450F-8D6A-96F39591BE2A}" srcOrd="0" destOrd="0" presId="urn:microsoft.com/office/officeart/2008/layout/HorizontalMultiLevelHierarchy"/>
    <dgm:cxn modelId="{E1C1043A-9F56-45E8-9E95-5E48C9251463}" type="presOf" srcId="{1B1F3756-F0BE-471E-B80A-238B0498514E}" destId="{94D18B6B-7E8B-411D-AA76-C23299E353AE}" srcOrd="1" destOrd="0" presId="urn:microsoft.com/office/officeart/2008/layout/HorizontalMultiLevelHierarchy"/>
    <dgm:cxn modelId="{9E6A9569-372B-4C1D-B981-85B61AB17B58}" srcId="{FAC268C9-F2F4-4685-93EC-F002BB6F9F89}" destId="{7FF8F4B5-79C1-411A-93A1-E9C61BF172D0}" srcOrd="3" destOrd="0" parTransId="{75262777-2E4B-46B3-B1BC-1D8BF0DF0F05}" sibTransId="{67D9D7A5-17B1-470E-B653-4ABD68D1ED2D}"/>
    <dgm:cxn modelId="{6B423165-B3DF-403B-8C86-75C0CCEBF8A0}" type="presOf" srcId="{5F508DEF-FA4A-4E23-AFEA-D5B4F2A76849}" destId="{10F0E6B2-23B1-49CE-81F5-D752D6439867}" srcOrd="1" destOrd="0" presId="urn:microsoft.com/office/officeart/2008/layout/HorizontalMultiLevelHierarchy"/>
    <dgm:cxn modelId="{E4A2E37B-7472-44EC-B436-9721829B5996}" type="presOf" srcId="{C5C03A9E-3208-4A84-A446-7974B7E4139E}" destId="{B4E157A5-D030-48C3-92AD-1549F225AC17}" srcOrd="0" destOrd="0" presId="urn:microsoft.com/office/officeart/2008/layout/HorizontalMultiLevelHierarchy"/>
    <dgm:cxn modelId="{15B362E7-641F-49E9-B8DB-3AFDB038A37E}" type="presOf" srcId="{75262777-2E4B-46B3-B1BC-1D8BF0DF0F05}" destId="{660C7B3C-C2F1-4060-9F11-A1F5FB58BB1E}" srcOrd="1" destOrd="0" presId="urn:microsoft.com/office/officeart/2008/layout/HorizontalMultiLevelHierarchy"/>
    <dgm:cxn modelId="{E70AF7BB-AEA3-412F-ABD5-B0E4FA9633E4}" srcId="{FAC268C9-F2F4-4685-93EC-F002BB6F9F89}" destId="{95E911C8-48EC-44C0-A6B5-DD1FCCBD500F}" srcOrd="2" destOrd="0" parTransId="{5F508DEF-FA4A-4E23-AFEA-D5B4F2A76849}" sibTransId="{18248CC1-6AA4-4E29-A4B9-B0B633490AC4}"/>
    <dgm:cxn modelId="{7269E97A-20F9-42C2-B05E-0893A488136B}" type="presOf" srcId="{8342D0CF-CB2C-447E-864F-8DC621F8F5D3}" destId="{E0FD666C-3F45-4889-AB4C-DA9E2C1C2091}" srcOrd="0" destOrd="0" presId="urn:microsoft.com/office/officeart/2008/layout/HorizontalMultiLevelHierarchy"/>
    <dgm:cxn modelId="{31003F58-1BCC-41D0-B588-CF91042BF043}" type="presOf" srcId="{5983BA94-7D71-41C1-9196-9BA54B3AE94E}" destId="{6A6AF787-244D-4340-8EC4-F75E840083AB}" srcOrd="1" destOrd="0" presId="urn:microsoft.com/office/officeart/2008/layout/HorizontalMultiLevelHierarchy"/>
    <dgm:cxn modelId="{D8EDC107-B9BD-42EA-9CAC-88D67CEC5C9C}" type="presOf" srcId="{1B1F3756-F0BE-471E-B80A-238B0498514E}" destId="{DEF64338-C198-42FD-A1DE-A138F87DDE02}" srcOrd="0" destOrd="0" presId="urn:microsoft.com/office/officeart/2008/layout/HorizontalMultiLevelHierarchy"/>
    <dgm:cxn modelId="{7610A069-A5CA-4AE6-9A76-39EAF216BAA7}" srcId="{FAC268C9-F2F4-4685-93EC-F002BB6F9F89}" destId="{7095BA14-1EB9-4924-8228-47B8FBAE4F5A}" srcOrd="5" destOrd="0" parTransId="{5983BA94-7D71-41C1-9196-9BA54B3AE94E}" sibTransId="{CAD3EBF7-501E-44ED-9B48-4137E0BDBF4C}"/>
    <dgm:cxn modelId="{D738B9F5-E250-4FDA-AE8F-59846CC58DE6}" type="presOf" srcId="{C5C03A9E-3208-4A84-A446-7974B7E4139E}" destId="{799D4DBE-93FE-4E81-8B6D-796BDA5FDC16}" srcOrd="1" destOrd="0" presId="urn:microsoft.com/office/officeart/2008/layout/HorizontalMultiLevelHierarchy"/>
    <dgm:cxn modelId="{535389E6-80A5-4E40-9149-F92043903B37}" type="presOf" srcId="{47F0409C-4BDD-4BBC-BB20-94EA80F273A0}" destId="{9E275137-574A-46BF-9977-C99F91DD4F91}" srcOrd="0" destOrd="0" presId="urn:microsoft.com/office/officeart/2008/layout/HorizontalMultiLevelHierarchy"/>
    <dgm:cxn modelId="{2E47B944-BC38-4F5A-97BA-0B0609D0FBDC}" type="presOf" srcId="{51B84238-1769-4C41-A053-CC1D71957872}" destId="{5B803CC7-1B9F-4008-BFB5-EDE5FC3C81F7}" srcOrd="1" destOrd="0" presId="urn:microsoft.com/office/officeart/2008/layout/HorizontalMultiLevelHierarchy"/>
    <dgm:cxn modelId="{D3680110-708F-4829-BEA0-FC2080801AEC}" type="presOf" srcId="{8342D0CF-CB2C-447E-864F-8DC621F8F5D3}" destId="{B13822A7-A678-42AB-B610-FDFDA73061CE}" srcOrd="1" destOrd="0" presId="urn:microsoft.com/office/officeart/2008/layout/HorizontalMultiLevelHierarchy"/>
    <dgm:cxn modelId="{DDB9980F-8700-4053-A70C-0DDD1B93DFDD}" type="presOf" srcId="{7FF8F4B5-79C1-411A-93A1-E9C61BF172D0}" destId="{52A1022E-D44C-47CD-A613-B93EAFFBC890}" srcOrd="0" destOrd="0" presId="urn:microsoft.com/office/officeart/2008/layout/HorizontalMultiLevelHierarchy"/>
    <dgm:cxn modelId="{84BD9EE2-0542-43FB-AFCB-C61FD607BC04}" type="presOf" srcId="{5983BA94-7D71-41C1-9196-9BA54B3AE94E}" destId="{16923ED3-DDF2-4468-846F-DF42EAD71712}" srcOrd="0" destOrd="0" presId="urn:microsoft.com/office/officeart/2008/layout/HorizontalMultiLevelHierarchy"/>
    <dgm:cxn modelId="{15336BBD-6F97-43A3-B96C-5F60DDB23989}" type="presOf" srcId="{ADD856C3-BE05-4BAF-861D-FFF75D861155}" destId="{63DC9E4A-CA20-4BA1-A304-436B9C37ECA5}" srcOrd="0" destOrd="0" presId="urn:microsoft.com/office/officeart/2008/layout/HorizontalMultiLevelHierarchy"/>
    <dgm:cxn modelId="{62F1CD62-661B-4C12-B6A9-0F8939806A11}" type="presOf" srcId="{5F508DEF-FA4A-4E23-AFEA-D5B4F2A76849}" destId="{8CAB50F8-C103-4533-A010-2E3FFD41427F}" srcOrd="0" destOrd="0" presId="urn:microsoft.com/office/officeart/2008/layout/HorizontalMultiLevelHierarchy"/>
    <dgm:cxn modelId="{0729C61E-D38F-4C81-ABAF-D30506EFB753}" srcId="{FAC268C9-F2F4-4685-93EC-F002BB6F9F89}" destId="{ADD856C3-BE05-4BAF-861D-FFF75D861155}" srcOrd="1" destOrd="0" parTransId="{1B1F3756-F0BE-471E-B80A-238B0498514E}" sibTransId="{E223A74B-0DC2-4288-97CF-8B2FD6393537}"/>
    <dgm:cxn modelId="{CF56D930-61F1-4974-B367-DAE861E132EB}" srcId="{FAC268C9-F2F4-4685-93EC-F002BB6F9F89}" destId="{CD384AAA-78E4-46F8-B6C4-5B4F8EABF8C8}" srcOrd="0" destOrd="0" parTransId="{C5C03A9E-3208-4A84-A446-7974B7E4139E}" sibTransId="{2BB6B0C6-620F-4BB5-A7EE-E7350D3B325D}"/>
    <dgm:cxn modelId="{DA47B360-BCF6-4A6F-89A1-49540BA83B7E}" srcId="{FAC268C9-F2F4-4685-93EC-F002BB6F9F89}" destId="{47F0409C-4BDD-4BBC-BB20-94EA80F273A0}" srcOrd="6" destOrd="0" parTransId="{51B84238-1769-4C41-A053-CC1D71957872}" sibTransId="{971EECCB-6471-4035-BA1B-9261DCC04B98}"/>
    <dgm:cxn modelId="{4EABAA46-2499-483E-8671-BF749EE3CC9A}" type="presOf" srcId="{7624C1E7-8916-4AFD-B9B6-472EA519F0A5}" destId="{709B7362-C1A2-4FE2-8201-7BD32E40118A}" srcOrd="0" destOrd="0" presId="urn:microsoft.com/office/officeart/2008/layout/HorizontalMultiLevelHierarchy"/>
    <dgm:cxn modelId="{6C451095-88BD-48E4-AB84-D7936B256215}" type="presOf" srcId="{FAC268C9-F2F4-4685-93EC-F002BB6F9F89}" destId="{78A188BC-2532-4F1F-A4BE-E5911618D449}" srcOrd="0" destOrd="0" presId="urn:microsoft.com/office/officeart/2008/layout/HorizontalMultiLevelHierarchy"/>
    <dgm:cxn modelId="{925F8097-0FF7-4A50-AB5F-E95E09BF485F}" srcId="{7624C1E7-8916-4AFD-B9B6-472EA519F0A5}" destId="{FAC268C9-F2F4-4685-93EC-F002BB6F9F89}" srcOrd="0" destOrd="0" parTransId="{D1410791-29FF-442F-9006-5950FA086357}" sibTransId="{3522C0D5-E981-4C3B-8E70-A128507DEBF4}"/>
    <dgm:cxn modelId="{498EE1DA-7025-4D01-962A-FABE7EB07AFB}" srcId="{FAC268C9-F2F4-4685-93EC-F002BB6F9F89}" destId="{E2E96AC7-D29F-4AEB-9A16-14EBD2F573B5}" srcOrd="4" destOrd="0" parTransId="{8342D0CF-CB2C-447E-864F-8DC621F8F5D3}" sibTransId="{7919CDC7-02F1-4DAB-AD8D-D071674A4CA8}"/>
    <dgm:cxn modelId="{7BD0778A-17C5-40BA-BDAB-E655681B58FE}" type="presParOf" srcId="{709B7362-C1A2-4FE2-8201-7BD32E40118A}" destId="{2EEA903F-DFE5-4164-A01E-37867C06DAD1}" srcOrd="0" destOrd="0" presId="urn:microsoft.com/office/officeart/2008/layout/HorizontalMultiLevelHierarchy"/>
    <dgm:cxn modelId="{409F7D4D-962A-4EB0-9EFE-25BF6056C928}" type="presParOf" srcId="{2EEA903F-DFE5-4164-A01E-37867C06DAD1}" destId="{78A188BC-2532-4F1F-A4BE-E5911618D449}" srcOrd="0" destOrd="0" presId="urn:microsoft.com/office/officeart/2008/layout/HorizontalMultiLevelHierarchy"/>
    <dgm:cxn modelId="{864395E4-C34E-4058-975C-23CE2774D218}" type="presParOf" srcId="{2EEA903F-DFE5-4164-A01E-37867C06DAD1}" destId="{93A2E9CB-3709-4E3C-9919-7D1F72EF034A}" srcOrd="1" destOrd="0" presId="urn:microsoft.com/office/officeart/2008/layout/HorizontalMultiLevelHierarchy"/>
    <dgm:cxn modelId="{0DB4D52E-3188-481C-AD89-F656AF949DE5}" type="presParOf" srcId="{93A2E9CB-3709-4E3C-9919-7D1F72EF034A}" destId="{B4E157A5-D030-48C3-92AD-1549F225AC17}" srcOrd="0" destOrd="0" presId="urn:microsoft.com/office/officeart/2008/layout/HorizontalMultiLevelHierarchy"/>
    <dgm:cxn modelId="{71BD91F0-D90E-4B2B-83C3-56DE44F3B4AC}" type="presParOf" srcId="{B4E157A5-D030-48C3-92AD-1549F225AC17}" destId="{799D4DBE-93FE-4E81-8B6D-796BDA5FDC16}" srcOrd="0" destOrd="0" presId="urn:microsoft.com/office/officeart/2008/layout/HorizontalMultiLevelHierarchy"/>
    <dgm:cxn modelId="{88CE55B8-6AB8-46DE-A373-F864E9A71BA0}" type="presParOf" srcId="{93A2E9CB-3709-4E3C-9919-7D1F72EF034A}" destId="{B404D8C3-51EF-4EBE-8350-59FFAEFAEE70}" srcOrd="1" destOrd="0" presId="urn:microsoft.com/office/officeart/2008/layout/HorizontalMultiLevelHierarchy"/>
    <dgm:cxn modelId="{44608AB3-9F34-4BA6-AB67-9DE26037200A}" type="presParOf" srcId="{B404D8C3-51EF-4EBE-8350-59FFAEFAEE70}" destId="{89B332F7-74BD-4D6E-BC96-34BE98352634}" srcOrd="0" destOrd="0" presId="urn:microsoft.com/office/officeart/2008/layout/HorizontalMultiLevelHierarchy"/>
    <dgm:cxn modelId="{7A350F35-F071-4E7A-A456-C2668583DE1B}" type="presParOf" srcId="{B404D8C3-51EF-4EBE-8350-59FFAEFAEE70}" destId="{3E4F6035-3C17-4A1F-B32F-8483B411BBA6}" srcOrd="1" destOrd="0" presId="urn:microsoft.com/office/officeart/2008/layout/HorizontalMultiLevelHierarchy"/>
    <dgm:cxn modelId="{49DCB181-14CF-45FB-90A1-02883DE71E46}" type="presParOf" srcId="{93A2E9CB-3709-4E3C-9919-7D1F72EF034A}" destId="{DEF64338-C198-42FD-A1DE-A138F87DDE02}" srcOrd="2" destOrd="0" presId="urn:microsoft.com/office/officeart/2008/layout/HorizontalMultiLevelHierarchy"/>
    <dgm:cxn modelId="{E6AF49ED-D8F8-4A75-B0C9-93D83F1B0E14}" type="presParOf" srcId="{DEF64338-C198-42FD-A1DE-A138F87DDE02}" destId="{94D18B6B-7E8B-411D-AA76-C23299E353AE}" srcOrd="0" destOrd="0" presId="urn:microsoft.com/office/officeart/2008/layout/HorizontalMultiLevelHierarchy"/>
    <dgm:cxn modelId="{7D562F5F-9F11-4DD5-A3EF-7748B396DFB7}" type="presParOf" srcId="{93A2E9CB-3709-4E3C-9919-7D1F72EF034A}" destId="{6E7C4426-239B-4817-8109-14DF77C21B9A}" srcOrd="3" destOrd="0" presId="urn:microsoft.com/office/officeart/2008/layout/HorizontalMultiLevelHierarchy"/>
    <dgm:cxn modelId="{83990544-D5A4-4B1F-98AF-48BDB67B0460}" type="presParOf" srcId="{6E7C4426-239B-4817-8109-14DF77C21B9A}" destId="{63DC9E4A-CA20-4BA1-A304-436B9C37ECA5}" srcOrd="0" destOrd="0" presId="urn:microsoft.com/office/officeart/2008/layout/HorizontalMultiLevelHierarchy"/>
    <dgm:cxn modelId="{92177311-A964-48A1-AB20-6582FD72DC73}" type="presParOf" srcId="{6E7C4426-239B-4817-8109-14DF77C21B9A}" destId="{ADD772CB-E639-4EFA-86BB-4745BD52E7FE}" srcOrd="1" destOrd="0" presId="urn:microsoft.com/office/officeart/2008/layout/HorizontalMultiLevelHierarchy"/>
    <dgm:cxn modelId="{F8566233-DA62-4CE5-A7DA-F4336A2C3F49}" type="presParOf" srcId="{93A2E9CB-3709-4E3C-9919-7D1F72EF034A}" destId="{8CAB50F8-C103-4533-A010-2E3FFD41427F}" srcOrd="4" destOrd="0" presId="urn:microsoft.com/office/officeart/2008/layout/HorizontalMultiLevelHierarchy"/>
    <dgm:cxn modelId="{E9E64667-82AD-4286-ACA2-06671B74B09E}" type="presParOf" srcId="{8CAB50F8-C103-4533-A010-2E3FFD41427F}" destId="{10F0E6B2-23B1-49CE-81F5-D752D6439867}" srcOrd="0" destOrd="0" presId="urn:microsoft.com/office/officeart/2008/layout/HorizontalMultiLevelHierarchy"/>
    <dgm:cxn modelId="{A53E28B5-435E-42B4-82AF-50A329FD88A7}" type="presParOf" srcId="{93A2E9CB-3709-4E3C-9919-7D1F72EF034A}" destId="{0B03714B-986A-437D-AE10-ADAAFE6867CD}" srcOrd="5" destOrd="0" presId="urn:microsoft.com/office/officeart/2008/layout/HorizontalMultiLevelHierarchy"/>
    <dgm:cxn modelId="{66A236D0-5A80-4B62-A2BF-D1258E353EA5}" type="presParOf" srcId="{0B03714B-986A-437D-AE10-ADAAFE6867CD}" destId="{D243B9DF-A5C3-4862-AA3E-AE779F3C9CBC}" srcOrd="0" destOrd="0" presId="urn:microsoft.com/office/officeart/2008/layout/HorizontalMultiLevelHierarchy"/>
    <dgm:cxn modelId="{A4A1D056-230E-4838-9FA1-4C38C5E25FC5}" type="presParOf" srcId="{0B03714B-986A-437D-AE10-ADAAFE6867CD}" destId="{824ACE1E-2E83-4E8D-A425-C3B90EDC31F7}" srcOrd="1" destOrd="0" presId="urn:microsoft.com/office/officeart/2008/layout/HorizontalMultiLevelHierarchy"/>
    <dgm:cxn modelId="{9C8F2B7F-CAF8-49A0-9673-B251BAA46E0D}" type="presParOf" srcId="{93A2E9CB-3709-4E3C-9919-7D1F72EF034A}" destId="{EEC7A66A-8721-470D-AE45-83A59920E2A8}" srcOrd="6" destOrd="0" presId="urn:microsoft.com/office/officeart/2008/layout/HorizontalMultiLevelHierarchy"/>
    <dgm:cxn modelId="{63CC8B7F-8864-43EC-B7AF-6ED52F4B8F51}" type="presParOf" srcId="{EEC7A66A-8721-470D-AE45-83A59920E2A8}" destId="{660C7B3C-C2F1-4060-9F11-A1F5FB58BB1E}" srcOrd="0" destOrd="0" presId="urn:microsoft.com/office/officeart/2008/layout/HorizontalMultiLevelHierarchy"/>
    <dgm:cxn modelId="{16F6993B-A767-4EE6-B990-F4A188D09992}" type="presParOf" srcId="{93A2E9CB-3709-4E3C-9919-7D1F72EF034A}" destId="{9B3D7ACD-BF07-4E40-9DA6-4A6CA3285DF1}" srcOrd="7" destOrd="0" presId="urn:microsoft.com/office/officeart/2008/layout/HorizontalMultiLevelHierarchy"/>
    <dgm:cxn modelId="{415A02E2-D062-49E0-821C-11BAF842FBC3}" type="presParOf" srcId="{9B3D7ACD-BF07-4E40-9DA6-4A6CA3285DF1}" destId="{52A1022E-D44C-47CD-A613-B93EAFFBC890}" srcOrd="0" destOrd="0" presId="urn:microsoft.com/office/officeart/2008/layout/HorizontalMultiLevelHierarchy"/>
    <dgm:cxn modelId="{404C88EB-D4E2-4462-BE7D-1640E91ADD1E}" type="presParOf" srcId="{9B3D7ACD-BF07-4E40-9DA6-4A6CA3285DF1}" destId="{D47D4EB4-313F-4958-830E-CA5BDF1FA6EE}" srcOrd="1" destOrd="0" presId="urn:microsoft.com/office/officeart/2008/layout/HorizontalMultiLevelHierarchy"/>
    <dgm:cxn modelId="{B22879C6-8152-406F-8754-5F547486D3FC}" type="presParOf" srcId="{93A2E9CB-3709-4E3C-9919-7D1F72EF034A}" destId="{E0FD666C-3F45-4889-AB4C-DA9E2C1C2091}" srcOrd="8" destOrd="0" presId="urn:microsoft.com/office/officeart/2008/layout/HorizontalMultiLevelHierarchy"/>
    <dgm:cxn modelId="{9F64E373-16D3-44F9-AF6B-044B60067DF6}" type="presParOf" srcId="{E0FD666C-3F45-4889-AB4C-DA9E2C1C2091}" destId="{B13822A7-A678-42AB-B610-FDFDA73061CE}" srcOrd="0" destOrd="0" presId="urn:microsoft.com/office/officeart/2008/layout/HorizontalMultiLevelHierarchy"/>
    <dgm:cxn modelId="{F4738223-6065-4318-8655-16B2EBFB6ECE}" type="presParOf" srcId="{93A2E9CB-3709-4E3C-9919-7D1F72EF034A}" destId="{455B8D74-804F-42CD-BE20-8687C3EE06D3}" srcOrd="9" destOrd="0" presId="urn:microsoft.com/office/officeart/2008/layout/HorizontalMultiLevelHierarchy"/>
    <dgm:cxn modelId="{77518450-870A-488B-A30D-EBCCCACEB07C}" type="presParOf" srcId="{455B8D74-804F-42CD-BE20-8687C3EE06D3}" destId="{1AE1687E-5013-42E2-85EA-5E478BE676BD}" srcOrd="0" destOrd="0" presId="urn:microsoft.com/office/officeart/2008/layout/HorizontalMultiLevelHierarchy"/>
    <dgm:cxn modelId="{B4ECD6E3-312E-4CE3-B105-469AB7B99A37}" type="presParOf" srcId="{455B8D74-804F-42CD-BE20-8687C3EE06D3}" destId="{76664763-24DB-4F79-B079-88382AF4E6D5}" srcOrd="1" destOrd="0" presId="urn:microsoft.com/office/officeart/2008/layout/HorizontalMultiLevelHierarchy"/>
    <dgm:cxn modelId="{E5AA53C8-F827-4B82-9863-BE5EEC809B8C}" type="presParOf" srcId="{93A2E9CB-3709-4E3C-9919-7D1F72EF034A}" destId="{16923ED3-DDF2-4468-846F-DF42EAD71712}" srcOrd="10" destOrd="0" presId="urn:microsoft.com/office/officeart/2008/layout/HorizontalMultiLevelHierarchy"/>
    <dgm:cxn modelId="{FA8A06AA-2B12-4024-AE81-C9F5EEC9C8D3}" type="presParOf" srcId="{16923ED3-DDF2-4468-846F-DF42EAD71712}" destId="{6A6AF787-244D-4340-8EC4-F75E840083AB}" srcOrd="0" destOrd="0" presId="urn:microsoft.com/office/officeart/2008/layout/HorizontalMultiLevelHierarchy"/>
    <dgm:cxn modelId="{04A91A9F-7D77-4226-AEAC-0C4545448F8A}" type="presParOf" srcId="{93A2E9CB-3709-4E3C-9919-7D1F72EF034A}" destId="{96C770A1-CD72-450A-9CB2-B321701CC62A}" srcOrd="11" destOrd="0" presId="urn:microsoft.com/office/officeart/2008/layout/HorizontalMultiLevelHierarchy"/>
    <dgm:cxn modelId="{3FF564C9-752A-458E-B59E-F9CDCC97337F}" type="presParOf" srcId="{96C770A1-CD72-450A-9CB2-B321701CC62A}" destId="{628AC029-06B7-450F-8D6A-96F39591BE2A}" srcOrd="0" destOrd="0" presId="urn:microsoft.com/office/officeart/2008/layout/HorizontalMultiLevelHierarchy"/>
    <dgm:cxn modelId="{F23401CF-6655-46D6-AA9B-926A2AD10A45}" type="presParOf" srcId="{96C770A1-CD72-450A-9CB2-B321701CC62A}" destId="{2784B23F-E36B-4BBA-BC02-E50E3E524B51}" srcOrd="1" destOrd="0" presId="urn:microsoft.com/office/officeart/2008/layout/HorizontalMultiLevelHierarchy"/>
    <dgm:cxn modelId="{729BB96B-AF93-4D0B-ABDD-139D9BC42776}" type="presParOf" srcId="{93A2E9CB-3709-4E3C-9919-7D1F72EF034A}" destId="{451DEDAB-BD02-4994-B327-F400818C002E}" srcOrd="12" destOrd="0" presId="urn:microsoft.com/office/officeart/2008/layout/HorizontalMultiLevelHierarchy"/>
    <dgm:cxn modelId="{1DDF037A-C0DD-416E-8726-55F9B8EB70E3}" type="presParOf" srcId="{451DEDAB-BD02-4994-B327-F400818C002E}" destId="{5B803CC7-1B9F-4008-BFB5-EDE5FC3C81F7}" srcOrd="0" destOrd="0" presId="urn:microsoft.com/office/officeart/2008/layout/HorizontalMultiLevelHierarchy"/>
    <dgm:cxn modelId="{24B91D93-4814-48ED-801A-A8C4B3D3A674}" type="presParOf" srcId="{93A2E9CB-3709-4E3C-9919-7D1F72EF034A}" destId="{3E3C9A8F-2407-4783-AEEB-C77F1F546AB1}" srcOrd="13" destOrd="0" presId="urn:microsoft.com/office/officeart/2008/layout/HorizontalMultiLevelHierarchy"/>
    <dgm:cxn modelId="{32A2425B-C4D7-4BD1-A736-7342120AC3C1}" type="presParOf" srcId="{3E3C9A8F-2407-4783-AEEB-C77F1F546AB1}" destId="{9E275137-574A-46BF-9977-C99F91DD4F91}" srcOrd="0" destOrd="0" presId="urn:microsoft.com/office/officeart/2008/layout/HorizontalMultiLevelHierarchy"/>
    <dgm:cxn modelId="{264BD848-B531-4E60-9BC0-1CF6F3891F76}" type="presParOf" srcId="{3E3C9A8F-2407-4783-AEEB-C77F1F546AB1}" destId="{5C0B3EFB-224E-4EFC-A902-892229C173A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EB6C-6B23-444A-BB34-BDFED9462A27}">
      <dsp:nvSpPr>
        <dsp:cNvPr id="0" name=""/>
        <dsp:cNvSpPr/>
      </dsp:nvSpPr>
      <dsp:spPr>
        <a:xfrm>
          <a:off x="17723" y="1517019"/>
          <a:ext cx="2634599" cy="1317299"/>
        </a:xfrm>
        <a:prstGeom prst="roundRect">
          <a:avLst>
            <a:gd name="adj" fmla="val 1000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IE" sz="2700" kern="1200" dirty="0"/>
            <a:t>Tripartite Decision</a:t>
          </a:r>
          <a:endParaRPr lang="en-US" sz="2700" kern="1200" dirty="0"/>
        </a:p>
      </dsp:txBody>
      <dsp:txXfrm>
        <a:off x="56305" y="1555601"/>
        <a:ext cx="2557435" cy="1240135"/>
      </dsp:txXfrm>
    </dsp:sp>
    <dsp:sp modelId="{2033C6E0-6C71-40D8-8F0D-F5B8AAF09A1D}">
      <dsp:nvSpPr>
        <dsp:cNvPr id="0" name=""/>
        <dsp:cNvSpPr/>
      </dsp:nvSpPr>
      <dsp:spPr>
        <a:xfrm rot="18307983">
          <a:off x="2258586" y="1389913"/>
          <a:ext cx="1854959" cy="54492"/>
        </a:xfrm>
        <a:custGeom>
          <a:avLst/>
          <a:gdLst/>
          <a:ahLst/>
          <a:cxnLst/>
          <a:rect l="0" t="0" r="0" b="0"/>
          <a:pathLst>
            <a:path>
              <a:moveTo>
                <a:pt x="0" y="27246"/>
              </a:moveTo>
              <a:lnTo>
                <a:pt x="1854959"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139692" y="1370785"/>
        <a:ext cx="92747" cy="92747"/>
      </dsp:txXfrm>
    </dsp:sp>
    <dsp:sp modelId="{F8576454-3574-480F-B124-596789351DE9}">
      <dsp:nvSpPr>
        <dsp:cNvPr id="0" name=""/>
        <dsp:cNvSpPr/>
      </dsp:nvSpPr>
      <dsp:spPr>
        <a:xfrm>
          <a:off x="3719809" y="0"/>
          <a:ext cx="2634599" cy="1317299"/>
        </a:xfrm>
        <a:prstGeom prst="roundRect">
          <a:avLst>
            <a:gd name="adj" fmla="val 10000"/>
          </a:avLst>
        </a:prstGeom>
        <a:solidFill>
          <a:srgbClr val="99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IE" sz="2700" kern="1200" dirty="0"/>
            <a:t>Proper Planning &amp; Sustainable Development</a:t>
          </a:r>
          <a:endParaRPr lang="en-US" sz="2700" kern="1200" dirty="0"/>
        </a:p>
      </dsp:txBody>
      <dsp:txXfrm>
        <a:off x="3758391" y="38582"/>
        <a:ext cx="2557435" cy="1240135"/>
      </dsp:txXfrm>
    </dsp:sp>
    <dsp:sp modelId="{112E1F99-4250-41BF-85E6-C2385C2BA709}">
      <dsp:nvSpPr>
        <dsp:cNvPr id="0" name=""/>
        <dsp:cNvSpPr/>
      </dsp:nvSpPr>
      <dsp:spPr>
        <a:xfrm>
          <a:off x="2652322" y="2148422"/>
          <a:ext cx="1053839" cy="54492"/>
        </a:xfrm>
        <a:custGeom>
          <a:avLst/>
          <a:gdLst/>
          <a:ahLst/>
          <a:cxnLst/>
          <a:rect l="0" t="0" r="0" b="0"/>
          <a:pathLst>
            <a:path>
              <a:moveTo>
                <a:pt x="0" y="27246"/>
              </a:moveTo>
              <a:lnTo>
                <a:pt x="1053839"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2896" y="2149323"/>
        <a:ext cx="52691" cy="52691"/>
      </dsp:txXfrm>
    </dsp:sp>
    <dsp:sp modelId="{71FDB425-4384-4237-ABD8-46B847FDC8D1}">
      <dsp:nvSpPr>
        <dsp:cNvPr id="0" name=""/>
        <dsp:cNvSpPr/>
      </dsp:nvSpPr>
      <dsp:spPr>
        <a:xfrm>
          <a:off x="3706162" y="1517019"/>
          <a:ext cx="2634599" cy="1317299"/>
        </a:xfrm>
        <a:prstGeom prst="roundRect">
          <a:avLst>
            <a:gd name="adj" fmla="val 10000"/>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IE" sz="2700" kern="1200" dirty="0"/>
            <a:t>Environmental Impact Assessment</a:t>
          </a:r>
          <a:endParaRPr lang="en-US" sz="2700" kern="1200" dirty="0"/>
        </a:p>
      </dsp:txBody>
      <dsp:txXfrm>
        <a:off x="3744744" y="1555601"/>
        <a:ext cx="2557435" cy="1240135"/>
      </dsp:txXfrm>
    </dsp:sp>
    <dsp:sp modelId="{D5F0A6EC-8157-460B-9DA1-A4A20C59CC20}">
      <dsp:nvSpPr>
        <dsp:cNvPr id="0" name=""/>
        <dsp:cNvSpPr/>
      </dsp:nvSpPr>
      <dsp:spPr>
        <a:xfrm rot="3310531">
          <a:off x="2256544" y="2905870"/>
          <a:ext cx="1845395" cy="54492"/>
        </a:xfrm>
        <a:custGeom>
          <a:avLst/>
          <a:gdLst/>
          <a:ahLst/>
          <a:cxnLst/>
          <a:rect l="0" t="0" r="0" b="0"/>
          <a:pathLst>
            <a:path>
              <a:moveTo>
                <a:pt x="0" y="27246"/>
              </a:moveTo>
              <a:lnTo>
                <a:pt x="1845395" y="27246"/>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133107" y="2886981"/>
        <a:ext cx="92269" cy="92269"/>
      </dsp:txXfrm>
    </dsp:sp>
    <dsp:sp modelId="{AF1212B8-1EEC-4552-8B98-D5FD98A501B0}">
      <dsp:nvSpPr>
        <dsp:cNvPr id="0" name=""/>
        <dsp:cNvSpPr/>
      </dsp:nvSpPr>
      <dsp:spPr>
        <a:xfrm>
          <a:off x="3706162" y="3031913"/>
          <a:ext cx="2634599" cy="1317299"/>
        </a:xfrm>
        <a:prstGeom prst="roundRect">
          <a:avLst>
            <a:gd name="adj" fmla="val 10000"/>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IE" sz="2700" kern="1200" dirty="0"/>
            <a:t>Appropriate Assessment</a:t>
          </a:r>
          <a:endParaRPr lang="en-US" sz="2700" kern="1200" dirty="0"/>
        </a:p>
      </dsp:txBody>
      <dsp:txXfrm>
        <a:off x="3744744" y="3070495"/>
        <a:ext cx="2557435" cy="1240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DEDAB-BD02-4994-B327-F400818C002E}">
      <dsp:nvSpPr>
        <dsp:cNvPr id="0" name=""/>
        <dsp:cNvSpPr/>
      </dsp:nvSpPr>
      <dsp:spPr>
        <a:xfrm>
          <a:off x="4025890" y="2586249"/>
          <a:ext cx="399160" cy="2281784"/>
        </a:xfrm>
        <a:custGeom>
          <a:avLst/>
          <a:gdLst/>
          <a:ahLst/>
          <a:cxnLst/>
          <a:rect l="0" t="0" r="0" b="0"/>
          <a:pathLst>
            <a:path>
              <a:moveTo>
                <a:pt x="0" y="0"/>
              </a:moveTo>
              <a:lnTo>
                <a:pt x="199580" y="0"/>
              </a:lnTo>
              <a:lnTo>
                <a:pt x="199580" y="2281784"/>
              </a:lnTo>
              <a:lnTo>
                <a:pt x="399160" y="22817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3669231"/>
        <a:ext cx="115821" cy="115821"/>
      </dsp:txXfrm>
    </dsp:sp>
    <dsp:sp modelId="{16923ED3-DDF2-4468-846F-DF42EAD71712}">
      <dsp:nvSpPr>
        <dsp:cNvPr id="0" name=""/>
        <dsp:cNvSpPr/>
      </dsp:nvSpPr>
      <dsp:spPr>
        <a:xfrm>
          <a:off x="4025890" y="2586249"/>
          <a:ext cx="399160" cy="1521189"/>
        </a:xfrm>
        <a:custGeom>
          <a:avLst/>
          <a:gdLst/>
          <a:ahLst/>
          <a:cxnLst/>
          <a:rect l="0" t="0" r="0" b="0"/>
          <a:pathLst>
            <a:path>
              <a:moveTo>
                <a:pt x="0" y="0"/>
              </a:moveTo>
              <a:lnTo>
                <a:pt x="199580" y="0"/>
              </a:lnTo>
              <a:lnTo>
                <a:pt x="199580" y="1521189"/>
              </a:lnTo>
              <a:lnTo>
                <a:pt x="399160" y="152118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3307527"/>
        <a:ext cx="78634" cy="78634"/>
      </dsp:txXfrm>
    </dsp:sp>
    <dsp:sp modelId="{E0FD666C-3F45-4889-AB4C-DA9E2C1C2091}">
      <dsp:nvSpPr>
        <dsp:cNvPr id="0" name=""/>
        <dsp:cNvSpPr/>
      </dsp:nvSpPr>
      <dsp:spPr>
        <a:xfrm>
          <a:off x="4025890" y="2586249"/>
          <a:ext cx="399160" cy="760594"/>
        </a:xfrm>
        <a:custGeom>
          <a:avLst/>
          <a:gdLst/>
          <a:ahLst/>
          <a:cxnLst/>
          <a:rect l="0" t="0" r="0" b="0"/>
          <a:pathLst>
            <a:path>
              <a:moveTo>
                <a:pt x="0" y="0"/>
              </a:moveTo>
              <a:lnTo>
                <a:pt x="199580" y="0"/>
              </a:lnTo>
              <a:lnTo>
                <a:pt x="199580" y="760594"/>
              </a:lnTo>
              <a:lnTo>
                <a:pt x="399160" y="76059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945073"/>
        <a:ext cx="42948" cy="42948"/>
      </dsp:txXfrm>
    </dsp:sp>
    <dsp:sp modelId="{EEC7A66A-8721-470D-AE45-83A59920E2A8}">
      <dsp:nvSpPr>
        <dsp:cNvPr id="0" name=""/>
        <dsp:cNvSpPr/>
      </dsp:nvSpPr>
      <dsp:spPr>
        <a:xfrm>
          <a:off x="4025890" y="2540530"/>
          <a:ext cx="399160" cy="91440"/>
        </a:xfrm>
        <a:custGeom>
          <a:avLst/>
          <a:gdLst/>
          <a:ahLst/>
          <a:cxnLst/>
          <a:rect l="0" t="0" r="0" b="0"/>
          <a:pathLst>
            <a:path>
              <a:moveTo>
                <a:pt x="0" y="45720"/>
              </a:moveTo>
              <a:lnTo>
                <a:pt x="399160" y="4572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215491" y="2576270"/>
        <a:ext cx="19958" cy="19958"/>
      </dsp:txXfrm>
    </dsp:sp>
    <dsp:sp modelId="{8CAB50F8-C103-4533-A010-2E3FFD41427F}">
      <dsp:nvSpPr>
        <dsp:cNvPr id="0" name=""/>
        <dsp:cNvSpPr/>
      </dsp:nvSpPr>
      <dsp:spPr>
        <a:xfrm>
          <a:off x="4025890" y="1825655"/>
          <a:ext cx="399160" cy="760594"/>
        </a:xfrm>
        <a:custGeom>
          <a:avLst/>
          <a:gdLst/>
          <a:ahLst/>
          <a:cxnLst/>
          <a:rect l="0" t="0" r="0" b="0"/>
          <a:pathLst>
            <a:path>
              <a:moveTo>
                <a:pt x="0" y="760594"/>
              </a:moveTo>
              <a:lnTo>
                <a:pt x="199580" y="76059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184478"/>
        <a:ext cx="42948" cy="42948"/>
      </dsp:txXfrm>
    </dsp:sp>
    <dsp:sp modelId="{DEF64338-C198-42FD-A1DE-A138F87DDE02}">
      <dsp:nvSpPr>
        <dsp:cNvPr id="0" name=""/>
        <dsp:cNvSpPr/>
      </dsp:nvSpPr>
      <dsp:spPr>
        <a:xfrm>
          <a:off x="4025890" y="1065060"/>
          <a:ext cx="399160" cy="1521189"/>
        </a:xfrm>
        <a:custGeom>
          <a:avLst/>
          <a:gdLst/>
          <a:ahLst/>
          <a:cxnLst/>
          <a:rect l="0" t="0" r="0" b="0"/>
          <a:pathLst>
            <a:path>
              <a:moveTo>
                <a:pt x="0" y="1521189"/>
              </a:moveTo>
              <a:lnTo>
                <a:pt x="199580" y="1521189"/>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1786337"/>
        <a:ext cx="78634" cy="78634"/>
      </dsp:txXfrm>
    </dsp:sp>
    <dsp:sp modelId="{B4E157A5-D030-48C3-92AD-1549F225AC17}">
      <dsp:nvSpPr>
        <dsp:cNvPr id="0" name=""/>
        <dsp:cNvSpPr/>
      </dsp:nvSpPr>
      <dsp:spPr>
        <a:xfrm>
          <a:off x="4025890" y="304465"/>
          <a:ext cx="399160" cy="2281784"/>
        </a:xfrm>
        <a:custGeom>
          <a:avLst/>
          <a:gdLst/>
          <a:ahLst/>
          <a:cxnLst/>
          <a:rect l="0" t="0" r="0" b="0"/>
          <a:pathLst>
            <a:path>
              <a:moveTo>
                <a:pt x="0" y="2281784"/>
              </a:moveTo>
              <a:lnTo>
                <a:pt x="199580" y="228178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1387446"/>
        <a:ext cx="115821" cy="115821"/>
      </dsp:txXfrm>
    </dsp:sp>
    <dsp:sp modelId="{78A188BC-2532-4F1F-A4BE-E5911618D449}">
      <dsp:nvSpPr>
        <dsp:cNvPr id="0" name=""/>
        <dsp:cNvSpPr/>
      </dsp:nvSpPr>
      <dsp:spPr>
        <a:xfrm rot="16200000">
          <a:off x="2120400" y="2282012"/>
          <a:ext cx="3202504" cy="608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t>EIA Process</a:t>
          </a:r>
        </a:p>
      </dsp:txBody>
      <dsp:txXfrm>
        <a:off x="2120400" y="2282012"/>
        <a:ext cx="3202504" cy="608475"/>
      </dsp:txXfrm>
    </dsp:sp>
    <dsp:sp modelId="{89B332F7-74BD-4D6E-BC96-34BE98352634}">
      <dsp:nvSpPr>
        <dsp:cNvPr id="0" name=""/>
        <dsp:cNvSpPr/>
      </dsp:nvSpPr>
      <dsp:spPr>
        <a:xfrm>
          <a:off x="4425051" y="227"/>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Screening</a:t>
          </a:r>
        </a:p>
      </dsp:txBody>
      <dsp:txXfrm>
        <a:off x="4425051" y="227"/>
        <a:ext cx="1995801" cy="608475"/>
      </dsp:txXfrm>
    </dsp:sp>
    <dsp:sp modelId="{63DC9E4A-CA20-4BA1-A304-436B9C37ECA5}">
      <dsp:nvSpPr>
        <dsp:cNvPr id="0" name=""/>
        <dsp:cNvSpPr/>
      </dsp:nvSpPr>
      <dsp:spPr>
        <a:xfrm>
          <a:off x="4425051" y="760822"/>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Scoping</a:t>
          </a:r>
        </a:p>
      </dsp:txBody>
      <dsp:txXfrm>
        <a:off x="4425051" y="760822"/>
        <a:ext cx="1995801" cy="608475"/>
      </dsp:txXfrm>
    </dsp:sp>
    <dsp:sp modelId="{D243B9DF-A5C3-4862-AA3E-AE779F3C9CBC}">
      <dsp:nvSpPr>
        <dsp:cNvPr id="0" name=""/>
        <dsp:cNvSpPr/>
      </dsp:nvSpPr>
      <dsp:spPr>
        <a:xfrm>
          <a:off x="4425051" y="1521417"/>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EIA Report</a:t>
          </a:r>
        </a:p>
      </dsp:txBody>
      <dsp:txXfrm>
        <a:off x="4425051" y="1521417"/>
        <a:ext cx="1995801" cy="608475"/>
      </dsp:txXfrm>
    </dsp:sp>
    <dsp:sp modelId="{52A1022E-D44C-47CD-A613-B93EAFFBC890}">
      <dsp:nvSpPr>
        <dsp:cNvPr id="0" name=""/>
        <dsp:cNvSpPr/>
      </dsp:nvSpPr>
      <dsp:spPr>
        <a:xfrm>
          <a:off x="4425051" y="2282012"/>
          <a:ext cx="1995801" cy="608475"/>
        </a:xfrm>
        <a:prstGeom prst="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E" sz="2200" kern="1200" dirty="0"/>
            <a:t>Consultation</a:t>
          </a:r>
        </a:p>
      </dsp:txBody>
      <dsp:txXfrm>
        <a:off x="4425051" y="2282012"/>
        <a:ext cx="1995801" cy="608475"/>
      </dsp:txXfrm>
    </dsp:sp>
    <dsp:sp modelId="{1AE1687E-5013-42E2-85EA-5E478BE676BD}">
      <dsp:nvSpPr>
        <dsp:cNvPr id="0" name=""/>
        <dsp:cNvSpPr/>
      </dsp:nvSpPr>
      <dsp:spPr>
        <a:xfrm>
          <a:off x="4425051" y="3042606"/>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Examination/ Evaluation</a:t>
          </a:r>
        </a:p>
      </dsp:txBody>
      <dsp:txXfrm>
        <a:off x="4425051" y="3042606"/>
        <a:ext cx="1995801" cy="608475"/>
      </dsp:txXfrm>
    </dsp:sp>
    <dsp:sp modelId="{628AC029-06B7-450F-8D6A-96F39591BE2A}">
      <dsp:nvSpPr>
        <dsp:cNvPr id="0" name=""/>
        <dsp:cNvSpPr/>
      </dsp:nvSpPr>
      <dsp:spPr>
        <a:xfrm>
          <a:off x="4425051" y="3803201"/>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Decision</a:t>
          </a:r>
        </a:p>
      </dsp:txBody>
      <dsp:txXfrm>
        <a:off x="4425051" y="3803201"/>
        <a:ext cx="1995801" cy="608475"/>
      </dsp:txXfrm>
    </dsp:sp>
    <dsp:sp modelId="{9E275137-574A-46BF-9977-C99F91DD4F91}">
      <dsp:nvSpPr>
        <dsp:cNvPr id="0" name=""/>
        <dsp:cNvSpPr/>
      </dsp:nvSpPr>
      <dsp:spPr>
        <a:xfrm>
          <a:off x="4425051" y="4563796"/>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Monitoring</a:t>
          </a:r>
        </a:p>
      </dsp:txBody>
      <dsp:txXfrm>
        <a:off x="4425051" y="4563796"/>
        <a:ext cx="1995801" cy="608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DEDAB-BD02-4994-B327-F400818C002E}">
      <dsp:nvSpPr>
        <dsp:cNvPr id="0" name=""/>
        <dsp:cNvSpPr/>
      </dsp:nvSpPr>
      <dsp:spPr>
        <a:xfrm>
          <a:off x="4025890" y="2586249"/>
          <a:ext cx="399160" cy="2281784"/>
        </a:xfrm>
        <a:custGeom>
          <a:avLst/>
          <a:gdLst/>
          <a:ahLst/>
          <a:cxnLst/>
          <a:rect l="0" t="0" r="0" b="0"/>
          <a:pathLst>
            <a:path>
              <a:moveTo>
                <a:pt x="0" y="0"/>
              </a:moveTo>
              <a:lnTo>
                <a:pt x="199580" y="0"/>
              </a:lnTo>
              <a:lnTo>
                <a:pt x="199580" y="2281784"/>
              </a:lnTo>
              <a:lnTo>
                <a:pt x="399160" y="22817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3669231"/>
        <a:ext cx="115821" cy="115821"/>
      </dsp:txXfrm>
    </dsp:sp>
    <dsp:sp modelId="{16923ED3-DDF2-4468-846F-DF42EAD71712}">
      <dsp:nvSpPr>
        <dsp:cNvPr id="0" name=""/>
        <dsp:cNvSpPr/>
      </dsp:nvSpPr>
      <dsp:spPr>
        <a:xfrm>
          <a:off x="4025890" y="2586249"/>
          <a:ext cx="399160" cy="1521189"/>
        </a:xfrm>
        <a:custGeom>
          <a:avLst/>
          <a:gdLst/>
          <a:ahLst/>
          <a:cxnLst/>
          <a:rect l="0" t="0" r="0" b="0"/>
          <a:pathLst>
            <a:path>
              <a:moveTo>
                <a:pt x="0" y="0"/>
              </a:moveTo>
              <a:lnTo>
                <a:pt x="199580" y="0"/>
              </a:lnTo>
              <a:lnTo>
                <a:pt x="199580" y="1521189"/>
              </a:lnTo>
              <a:lnTo>
                <a:pt x="399160" y="152118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3307527"/>
        <a:ext cx="78634" cy="78634"/>
      </dsp:txXfrm>
    </dsp:sp>
    <dsp:sp modelId="{E0FD666C-3F45-4889-AB4C-DA9E2C1C2091}">
      <dsp:nvSpPr>
        <dsp:cNvPr id="0" name=""/>
        <dsp:cNvSpPr/>
      </dsp:nvSpPr>
      <dsp:spPr>
        <a:xfrm>
          <a:off x="4025890" y="2586249"/>
          <a:ext cx="399160" cy="760594"/>
        </a:xfrm>
        <a:custGeom>
          <a:avLst/>
          <a:gdLst/>
          <a:ahLst/>
          <a:cxnLst/>
          <a:rect l="0" t="0" r="0" b="0"/>
          <a:pathLst>
            <a:path>
              <a:moveTo>
                <a:pt x="0" y="0"/>
              </a:moveTo>
              <a:lnTo>
                <a:pt x="199580" y="0"/>
              </a:lnTo>
              <a:lnTo>
                <a:pt x="199580" y="760594"/>
              </a:lnTo>
              <a:lnTo>
                <a:pt x="399160" y="76059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945073"/>
        <a:ext cx="42948" cy="42948"/>
      </dsp:txXfrm>
    </dsp:sp>
    <dsp:sp modelId="{EEC7A66A-8721-470D-AE45-83A59920E2A8}">
      <dsp:nvSpPr>
        <dsp:cNvPr id="0" name=""/>
        <dsp:cNvSpPr/>
      </dsp:nvSpPr>
      <dsp:spPr>
        <a:xfrm>
          <a:off x="4025890" y="2540530"/>
          <a:ext cx="399160" cy="91440"/>
        </a:xfrm>
        <a:custGeom>
          <a:avLst/>
          <a:gdLst/>
          <a:ahLst/>
          <a:cxnLst/>
          <a:rect l="0" t="0" r="0" b="0"/>
          <a:pathLst>
            <a:path>
              <a:moveTo>
                <a:pt x="0" y="45720"/>
              </a:moveTo>
              <a:lnTo>
                <a:pt x="399160" y="4572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215491" y="2576270"/>
        <a:ext cx="19958" cy="19958"/>
      </dsp:txXfrm>
    </dsp:sp>
    <dsp:sp modelId="{8CAB50F8-C103-4533-A010-2E3FFD41427F}">
      <dsp:nvSpPr>
        <dsp:cNvPr id="0" name=""/>
        <dsp:cNvSpPr/>
      </dsp:nvSpPr>
      <dsp:spPr>
        <a:xfrm>
          <a:off x="4025890" y="1825655"/>
          <a:ext cx="399160" cy="760594"/>
        </a:xfrm>
        <a:custGeom>
          <a:avLst/>
          <a:gdLst/>
          <a:ahLst/>
          <a:cxnLst/>
          <a:rect l="0" t="0" r="0" b="0"/>
          <a:pathLst>
            <a:path>
              <a:moveTo>
                <a:pt x="0" y="760594"/>
              </a:moveTo>
              <a:lnTo>
                <a:pt x="199580" y="76059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184478"/>
        <a:ext cx="42948" cy="42948"/>
      </dsp:txXfrm>
    </dsp:sp>
    <dsp:sp modelId="{DEF64338-C198-42FD-A1DE-A138F87DDE02}">
      <dsp:nvSpPr>
        <dsp:cNvPr id="0" name=""/>
        <dsp:cNvSpPr/>
      </dsp:nvSpPr>
      <dsp:spPr>
        <a:xfrm>
          <a:off x="4025890" y="1065060"/>
          <a:ext cx="399160" cy="1521189"/>
        </a:xfrm>
        <a:custGeom>
          <a:avLst/>
          <a:gdLst/>
          <a:ahLst/>
          <a:cxnLst/>
          <a:rect l="0" t="0" r="0" b="0"/>
          <a:pathLst>
            <a:path>
              <a:moveTo>
                <a:pt x="0" y="1521189"/>
              </a:moveTo>
              <a:lnTo>
                <a:pt x="199580" y="1521189"/>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1786337"/>
        <a:ext cx="78634" cy="78634"/>
      </dsp:txXfrm>
    </dsp:sp>
    <dsp:sp modelId="{B4E157A5-D030-48C3-92AD-1549F225AC17}">
      <dsp:nvSpPr>
        <dsp:cNvPr id="0" name=""/>
        <dsp:cNvSpPr/>
      </dsp:nvSpPr>
      <dsp:spPr>
        <a:xfrm>
          <a:off x="4025890" y="304465"/>
          <a:ext cx="399160" cy="2281784"/>
        </a:xfrm>
        <a:custGeom>
          <a:avLst/>
          <a:gdLst/>
          <a:ahLst/>
          <a:cxnLst/>
          <a:rect l="0" t="0" r="0" b="0"/>
          <a:pathLst>
            <a:path>
              <a:moveTo>
                <a:pt x="0" y="2281784"/>
              </a:moveTo>
              <a:lnTo>
                <a:pt x="199580" y="228178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1387446"/>
        <a:ext cx="115821" cy="115821"/>
      </dsp:txXfrm>
    </dsp:sp>
    <dsp:sp modelId="{78A188BC-2532-4F1F-A4BE-E5911618D449}">
      <dsp:nvSpPr>
        <dsp:cNvPr id="0" name=""/>
        <dsp:cNvSpPr/>
      </dsp:nvSpPr>
      <dsp:spPr>
        <a:xfrm rot="16200000">
          <a:off x="2120400" y="2282012"/>
          <a:ext cx="3202504" cy="608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t>EIA Process</a:t>
          </a:r>
        </a:p>
      </dsp:txBody>
      <dsp:txXfrm>
        <a:off x="2120400" y="2282012"/>
        <a:ext cx="3202504" cy="608475"/>
      </dsp:txXfrm>
    </dsp:sp>
    <dsp:sp modelId="{89B332F7-74BD-4D6E-BC96-34BE98352634}">
      <dsp:nvSpPr>
        <dsp:cNvPr id="0" name=""/>
        <dsp:cNvSpPr/>
      </dsp:nvSpPr>
      <dsp:spPr>
        <a:xfrm>
          <a:off x="4425051" y="227"/>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Screening</a:t>
          </a:r>
        </a:p>
      </dsp:txBody>
      <dsp:txXfrm>
        <a:off x="4425051" y="227"/>
        <a:ext cx="1995801" cy="608475"/>
      </dsp:txXfrm>
    </dsp:sp>
    <dsp:sp modelId="{63DC9E4A-CA20-4BA1-A304-436B9C37ECA5}">
      <dsp:nvSpPr>
        <dsp:cNvPr id="0" name=""/>
        <dsp:cNvSpPr/>
      </dsp:nvSpPr>
      <dsp:spPr>
        <a:xfrm>
          <a:off x="4425051" y="760822"/>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Scoping</a:t>
          </a:r>
        </a:p>
      </dsp:txBody>
      <dsp:txXfrm>
        <a:off x="4425051" y="760822"/>
        <a:ext cx="1995801" cy="608475"/>
      </dsp:txXfrm>
    </dsp:sp>
    <dsp:sp modelId="{D243B9DF-A5C3-4862-AA3E-AE779F3C9CBC}">
      <dsp:nvSpPr>
        <dsp:cNvPr id="0" name=""/>
        <dsp:cNvSpPr/>
      </dsp:nvSpPr>
      <dsp:spPr>
        <a:xfrm>
          <a:off x="4425051" y="1521417"/>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EIA Report</a:t>
          </a:r>
        </a:p>
      </dsp:txBody>
      <dsp:txXfrm>
        <a:off x="4425051" y="1521417"/>
        <a:ext cx="1995801" cy="608475"/>
      </dsp:txXfrm>
    </dsp:sp>
    <dsp:sp modelId="{52A1022E-D44C-47CD-A613-B93EAFFBC890}">
      <dsp:nvSpPr>
        <dsp:cNvPr id="0" name=""/>
        <dsp:cNvSpPr/>
      </dsp:nvSpPr>
      <dsp:spPr>
        <a:xfrm>
          <a:off x="4425051" y="2282012"/>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E" sz="2200" kern="1200" dirty="0"/>
            <a:t>Consultation</a:t>
          </a:r>
        </a:p>
      </dsp:txBody>
      <dsp:txXfrm>
        <a:off x="4425051" y="2282012"/>
        <a:ext cx="1995801" cy="608475"/>
      </dsp:txXfrm>
    </dsp:sp>
    <dsp:sp modelId="{1AE1687E-5013-42E2-85EA-5E478BE676BD}">
      <dsp:nvSpPr>
        <dsp:cNvPr id="0" name=""/>
        <dsp:cNvSpPr/>
      </dsp:nvSpPr>
      <dsp:spPr>
        <a:xfrm>
          <a:off x="4425051" y="3042606"/>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Examination/ Evaluation</a:t>
          </a:r>
        </a:p>
      </dsp:txBody>
      <dsp:txXfrm>
        <a:off x="4425051" y="3042606"/>
        <a:ext cx="1995801" cy="608475"/>
      </dsp:txXfrm>
    </dsp:sp>
    <dsp:sp modelId="{628AC029-06B7-450F-8D6A-96F39591BE2A}">
      <dsp:nvSpPr>
        <dsp:cNvPr id="0" name=""/>
        <dsp:cNvSpPr/>
      </dsp:nvSpPr>
      <dsp:spPr>
        <a:xfrm>
          <a:off x="4425051" y="3803201"/>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Decision</a:t>
          </a:r>
        </a:p>
      </dsp:txBody>
      <dsp:txXfrm>
        <a:off x="4425051" y="3803201"/>
        <a:ext cx="1995801" cy="608475"/>
      </dsp:txXfrm>
    </dsp:sp>
    <dsp:sp modelId="{9E275137-574A-46BF-9977-C99F91DD4F91}">
      <dsp:nvSpPr>
        <dsp:cNvPr id="0" name=""/>
        <dsp:cNvSpPr/>
      </dsp:nvSpPr>
      <dsp:spPr>
        <a:xfrm>
          <a:off x="4425051" y="4563796"/>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Monitoring</a:t>
          </a:r>
        </a:p>
      </dsp:txBody>
      <dsp:txXfrm>
        <a:off x="4425051" y="4563796"/>
        <a:ext cx="1995801" cy="608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6F1E-589C-4213-A5D9-182CEA8CC3A2}">
      <dsp:nvSpPr>
        <dsp:cNvPr id="0" name=""/>
        <dsp:cNvSpPr/>
      </dsp:nvSpPr>
      <dsp:spPr>
        <a:xfrm rot="5400000">
          <a:off x="-235470" y="235957"/>
          <a:ext cx="1569801" cy="1098861"/>
        </a:xfrm>
        <a:prstGeom prst="chevron">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a:t>Pre-Screening</a:t>
          </a:r>
        </a:p>
      </dsp:txBody>
      <dsp:txXfrm rot="-5400000">
        <a:off x="1" y="549918"/>
        <a:ext cx="1098861" cy="470940"/>
      </dsp:txXfrm>
    </dsp:sp>
    <dsp:sp modelId="{040E19AE-93E2-4450-ADF9-E603E6D762CC}">
      <dsp:nvSpPr>
        <dsp:cNvPr id="0" name=""/>
        <dsp:cNvSpPr/>
      </dsp:nvSpPr>
      <dsp:spPr>
        <a:xfrm rot="5400000">
          <a:off x="4958378" y="-3859030"/>
          <a:ext cx="1020371" cy="873940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E" sz="2200" kern="1200" dirty="0"/>
            <a:t>Is the development sub-threshold for EIA?</a:t>
          </a:r>
        </a:p>
      </dsp:txBody>
      <dsp:txXfrm rot="-5400000">
        <a:off x="1098861" y="50297"/>
        <a:ext cx="8689595" cy="920751"/>
      </dsp:txXfrm>
    </dsp:sp>
    <dsp:sp modelId="{E9C68780-420B-4288-B658-3D3099A54AFF}">
      <dsp:nvSpPr>
        <dsp:cNvPr id="0" name=""/>
        <dsp:cNvSpPr/>
      </dsp:nvSpPr>
      <dsp:spPr>
        <a:xfrm rot="5400000">
          <a:off x="-235470" y="1611156"/>
          <a:ext cx="1569801" cy="1098861"/>
        </a:xfrm>
        <a:prstGeom prst="chevron">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a:t>Preliminary Examination </a:t>
          </a:r>
        </a:p>
      </dsp:txBody>
      <dsp:txXfrm rot="-5400000">
        <a:off x="1" y="1925117"/>
        <a:ext cx="1098861" cy="470940"/>
      </dsp:txXfrm>
    </dsp:sp>
    <dsp:sp modelId="{9F9ABA7F-BE33-41B0-8161-352732E78CDE}">
      <dsp:nvSpPr>
        <dsp:cNvPr id="0" name=""/>
        <dsp:cNvSpPr/>
      </dsp:nvSpPr>
      <dsp:spPr>
        <a:xfrm rot="5400000">
          <a:off x="4958378" y="-2483830"/>
          <a:ext cx="1020371" cy="873940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E" sz="2200" kern="1200" dirty="0"/>
            <a:t>Can likely significant effects on the environment be ruled out at a high level?</a:t>
          </a:r>
        </a:p>
      </dsp:txBody>
      <dsp:txXfrm rot="-5400000">
        <a:off x="1098861" y="1425497"/>
        <a:ext cx="8689595" cy="920751"/>
      </dsp:txXfrm>
    </dsp:sp>
    <dsp:sp modelId="{CCF215B0-4672-4AD1-902B-DC55AECC793D}">
      <dsp:nvSpPr>
        <dsp:cNvPr id="0" name=""/>
        <dsp:cNvSpPr/>
      </dsp:nvSpPr>
      <dsp:spPr>
        <a:xfrm rot="5400000">
          <a:off x="-235470" y="2986356"/>
          <a:ext cx="1569801" cy="1098861"/>
        </a:xfrm>
        <a:prstGeom prst="chevron">
          <a:avLst/>
        </a:prstGeom>
        <a:solidFill>
          <a:schemeClr val="accent2"/>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E" sz="1300" kern="1200" dirty="0"/>
            <a:t>Screening Determination</a:t>
          </a:r>
        </a:p>
      </dsp:txBody>
      <dsp:txXfrm rot="-5400000">
        <a:off x="1" y="3300317"/>
        <a:ext cx="1098861" cy="470940"/>
      </dsp:txXfrm>
    </dsp:sp>
    <dsp:sp modelId="{095A98CF-A040-4415-BF54-4D29C2BC3BC2}">
      <dsp:nvSpPr>
        <dsp:cNvPr id="0" name=""/>
        <dsp:cNvSpPr/>
      </dsp:nvSpPr>
      <dsp:spPr>
        <a:xfrm rot="5400000">
          <a:off x="4958378" y="-1108631"/>
          <a:ext cx="1020371" cy="8739405"/>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IE" sz="2200" kern="1200" dirty="0"/>
            <a:t>Where further consideration is required to determine if there are likely significant effects that would require EIA and the submission of an EIAR</a:t>
          </a:r>
        </a:p>
      </dsp:txBody>
      <dsp:txXfrm rot="-5400000">
        <a:off x="1098861" y="2800696"/>
        <a:ext cx="8689595" cy="920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DEDAB-BD02-4994-B327-F400818C002E}">
      <dsp:nvSpPr>
        <dsp:cNvPr id="0" name=""/>
        <dsp:cNvSpPr/>
      </dsp:nvSpPr>
      <dsp:spPr>
        <a:xfrm>
          <a:off x="4025890" y="2586249"/>
          <a:ext cx="399160" cy="2281784"/>
        </a:xfrm>
        <a:custGeom>
          <a:avLst/>
          <a:gdLst/>
          <a:ahLst/>
          <a:cxnLst/>
          <a:rect l="0" t="0" r="0" b="0"/>
          <a:pathLst>
            <a:path>
              <a:moveTo>
                <a:pt x="0" y="0"/>
              </a:moveTo>
              <a:lnTo>
                <a:pt x="199580" y="0"/>
              </a:lnTo>
              <a:lnTo>
                <a:pt x="199580" y="2281784"/>
              </a:lnTo>
              <a:lnTo>
                <a:pt x="399160" y="22817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3669231"/>
        <a:ext cx="115821" cy="115821"/>
      </dsp:txXfrm>
    </dsp:sp>
    <dsp:sp modelId="{16923ED3-DDF2-4468-846F-DF42EAD71712}">
      <dsp:nvSpPr>
        <dsp:cNvPr id="0" name=""/>
        <dsp:cNvSpPr/>
      </dsp:nvSpPr>
      <dsp:spPr>
        <a:xfrm>
          <a:off x="4025890" y="2586249"/>
          <a:ext cx="399160" cy="1521189"/>
        </a:xfrm>
        <a:custGeom>
          <a:avLst/>
          <a:gdLst/>
          <a:ahLst/>
          <a:cxnLst/>
          <a:rect l="0" t="0" r="0" b="0"/>
          <a:pathLst>
            <a:path>
              <a:moveTo>
                <a:pt x="0" y="0"/>
              </a:moveTo>
              <a:lnTo>
                <a:pt x="199580" y="0"/>
              </a:lnTo>
              <a:lnTo>
                <a:pt x="199580" y="1521189"/>
              </a:lnTo>
              <a:lnTo>
                <a:pt x="399160" y="152118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3307527"/>
        <a:ext cx="78634" cy="78634"/>
      </dsp:txXfrm>
    </dsp:sp>
    <dsp:sp modelId="{E0FD666C-3F45-4889-AB4C-DA9E2C1C2091}">
      <dsp:nvSpPr>
        <dsp:cNvPr id="0" name=""/>
        <dsp:cNvSpPr/>
      </dsp:nvSpPr>
      <dsp:spPr>
        <a:xfrm>
          <a:off x="4025890" y="2586249"/>
          <a:ext cx="399160" cy="760594"/>
        </a:xfrm>
        <a:custGeom>
          <a:avLst/>
          <a:gdLst/>
          <a:ahLst/>
          <a:cxnLst/>
          <a:rect l="0" t="0" r="0" b="0"/>
          <a:pathLst>
            <a:path>
              <a:moveTo>
                <a:pt x="0" y="0"/>
              </a:moveTo>
              <a:lnTo>
                <a:pt x="199580" y="0"/>
              </a:lnTo>
              <a:lnTo>
                <a:pt x="199580" y="760594"/>
              </a:lnTo>
              <a:lnTo>
                <a:pt x="399160" y="76059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945073"/>
        <a:ext cx="42948" cy="42948"/>
      </dsp:txXfrm>
    </dsp:sp>
    <dsp:sp modelId="{EEC7A66A-8721-470D-AE45-83A59920E2A8}">
      <dsp:nvSpPr>
        <dsp:cNvPr id="0" name=""/>
        <dsp:cNvSpPr/>
      </dsp:nvSpPr>
      <dsp:spPr>
        <a:xfrm>
          <a:off x="4025890" y="2540530"/>
          <a:ext cx="399160" cy="91440"/>
        </a:xfrm>
        <a:custGeom>
          <a:avLst/>
          <a:gdLst/>
          <a:ahLst/>
          <a:cxnLst/>
          <a:rect l="0" t="0" r="0" b="0"/>
          <a:pathLst>
            <a:path>
              <a:moveTo>
                <a:pt x="0" y="45720"/>
              </a:moveTo>
              <a:lnTo>
                <a:pt x="399160" y="4572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215491" y="2576270"/>
        <a:ext cx="19958" cy="19958"/>
      </dsp:txXfrm>
    </dsp:sp>
    <dsp:sp modelId="{8CAB50F8-C103-4533-A010-2E3FFD41427F}">
      <dsp:nvSpPr>
        <dsp:cNvPr id="0" name=""/>
        <dsp:cNvSpPr/>
      </dsp:nvSpPr>
      <dsp:spPr>
        <a:xfrm>
          <a:off x="4025890" y="1825655"/>
          <a:ext cx="399160" cy="760594"/>
        </a:xfrm>
        <a:custGeom>
          <a:avLst/>
          <a:gdLst/>
          <a:ahLst/>
          <a:cxnLst/>
          <a:rect l="0" t="0" r="0" b="0"/>
          <a:pathLst>
            <a:path>
              <a:moveTo>
                <a:pt x="0" y="760594"/>
              </a:moveTo>
              <a:lnTo>
                <a:pt x="199580" y="76059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184478"/>
        <a:ext cx="42948" cy="42948"/>
      </dsp:txXfrm>
    </dsp:sp>
    <dsp:sp modelId="{DEF64338-C198-42FD-A1DE-A138F87DDE02}">
      <dsp:nvSpPr>
        <dsp:cNvPr id="0" name=""/>
        <dsp:cNvSpPr/>
      </dsp:nvSpPr>
      <dsp:spPr>
        <a:xfrm>
          <a:off x="4025890" y="1065060"/>
          <a:ext cx="399160" cy="1521189"/>
        </a:xfrm>
        <a:custGeom>
          <a:avLst/>
          <a:gdLst/>
          <a:ahLst/>
          <a:cxnLst/>
          <a:rect l="0" t="0" r="0" b="0"/>
          <a:pathLst>
            <a:path>
              <a:moveTo>
                <a:pt x="0" y="1521189"/>
              </a:moveTo>
              <a:lnTo>
                <a:pt x="199580" y="1521189"/>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1786337"/>
        <a:ext cx="78634" cy="78634"/>
      </dsp:txXfrm>
    </dsp:sp>
    <dsp:sp modelId="{B4E157A5-D030-48C3-92AD-1549F225AC17}">
      <dsp:nvSpPr>
        <dsp:cNvPr id="0" name=""/>
        <dsp:cNvSpPr/>
      </dsp:nvSpPr>
      <dsp:spPr>
        <a:xfrm>
          <a:off x="4025890" y="304465"/>
          <a:ext cx="399160" cy="2281784"/>
        </a:xfrm>
        <a:custGeom>
          <a:avLst/>
          <a:gdLst/>
          <a:ahLst/>
          <a:cxnLst/>
          <a:rect l="0" t="0" r="0" b="0"/>
          <a:pathLst>
            <a:path>
              <a:moveTo>
                <a:pt x="0" y="2281784"/>
              </a:moveTo>
              <a:lnTo>
                <a:pt x="199580" y="228178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1387446"/>
        <a:ext cx="115821" cy="115821"/>
      </dsp:txXfrm>
    </dsp:sp>
    <dsp:sp modelId="{78A188BC-2532-4F1F-A4BE-E5911618D449}">
      <dsp:nvSpPr>
        <dsp:cNvPr id="0" name=""/>
        <dsp:cNvSpPr/>
      </dsp:nvSpPr>
      <dsp:spPr>
        <a:xfrm rot="16200000">
          <a:off x="2120400" y="2282012"/>
          <a:ext cx="3202504" cy="608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t>EIA Process</a:t>
          </a:r>
        </a:p>
      </dsp:txBody>
      <dsp:txXfrm>
        <a:off x="2120400" y="2282012"/>
        <a:ext cx="3202504" cy="608475"/>
      </dsp:txXfrm>
    </dsp:sp>
    <dsp:sp modelId="{89B332F7-74BD-4D6E-BC96-34BE98352634}">
      <dsp:nvSpPr>
        <dsp:cNvPr id="0" name=""/>
        <dsp:cNvSpPr/>
      </dsp:nvSpPr>
      <dsp:spPr>
        <a:xfrm>
          <a:off x="4425051" y="227"/>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Screening</a:t>
          </a:r>
        </a:p>
      </dsp:txBody>
      <dsp:txXfrm>
        <a:off x="4425051" y="227"/>
        <a:ext cx="1995801" cy="608475"/>
      </dsp:txXfrm>
    </dsp:sp>
    <dsp:sp modelId="{63DC9E4A-CA20-4BA1-A304-436B9C37ECA5}">
      <dsp:nvSpPr>
        <dsp:cNvPr id="0" name=""/>
        <dsp:cNvSpPr/>
      </dsp:nvSpPr>
      <dsp:spPr>
        <a:xfrm>
          <a:off x="4425051" y="760822"/>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Scoping</a:t>
          </a:r>
        </a:p>
      </dsp:txBody>
      <dsp:txXfrm>
        <a:off x="4425051" y="760822"/>
        <a:ext cx="1995801" cy="608475"/>
      </dsp:txXfrm>
    </dsp:sp>
    <dsp:sp modelId="{D243B9DF-A5C3-4862-AA3E-AE779F3C9CBC}">
      <dsp:nvSpPr>
        <dsp:cNvPr id="0" name=""/>
        <dsp:cNvSpPr/>
      </dsp:nvSpPr>
      <dsp:spPr>
        <a:xfrm>
          <a:off x="4425051" y="1521417"/>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EIA Report</a:t>
          </a:r>
        </a:p>
      </dsp:txBody>
      <dsp:txXfrm>
        <a:off x="4425051" y="1521417"/>
        <a:ext cx="1995801" cy="608475"/>
      </dsp:txXfrm>
    </dsp:sp>
    <dsp:sp modelId="{52A1022E-D44C-47CD-A613-B93EAFFBC890}">
      <dsp:nvSpPr>
        <dsp:cNvPr id="0" name=""/>
        <dsp:cNvSpPr/>
      </dsp:nvSpPr>
      <dsp:spPr>
        <a:xfrm>
          <a:off x="4425051" y="2282012"/>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E" sz="2200" kern="1200" dirty="0"/>
            <a:t>Consultation</a:t>
          </a:r>
        </a:p>
      </dsp:txBody>
      <dsp:txXfrm>
        <a:off x="4425051" y="2282012"/>
        <a:ext cx="1995801" cy="608475"/>
      </dsp:txXfrm>
    </dsp:sp>
    <dsp:sp modelId="{1AE1687E-5013-42E2-85EA-5E478BE676BD}">
      <dsp:nvSpPr>
        <dsp:cNvPr id="0" name=""/>
        <dsp:cNvSpPr/>
      </dsp:nvSpPr>
      <dsp:spPr>
        <a:xfrm>
          <a:off x="4425051" y="3042606"/>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Examination/ Evaluation</a:t>
          </a:r>
        </a:p>
      </dsp:txBody>
      <dsp:txXfrm>
        <a:off x="4425051" y="3042606"/>
        <a:ext cx="1995801" cy="608475"/>
      </dsp:txXfrm>
    </dsp:sp>
    <dsp:sp modelId="{628AC029-06B7-450F-8D6A-96F39591BE2A}">
      <dsp:nvSpPr>
        <dsp:cNvPr id="0" name=""/>
        <dsp:cNvSpPr/>
      </dsp:nvSpPr>
      <dsp:spPr>
        <a:xfrm>
          <a:off x="4425051" y="3803201"/>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Decision</a:t>
          </a:r>
        </a:p>
      </dsp:txBody>
      <dsp:txXfrm>
        <a:off x="4425051" y="3803201"/>
        <a:ext cx="1995801" cy="608475"/>
      </dsp:txXfrm>
    </dsp:sp>
    <dsp:sp modelId="{9E275137-574A-46BF-9977-C99F91DD4F91}">
      <dsp:nvSpPr>
        <dsp:cNvPr id="0" name=""/>
        <dsp:cNvSpPr/>
      </dsp:nvSpPr>
      <dsp:spPr>
        <a:xfrm>
          <a:off x="4425051" y="4563796"/>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Monitoring</a:t>
          </a:r>
        </a:p>
      </dsp:txBody>
      <dsp:txXfrm>
        <a:off x="4425051" y="4563796"/>
        <a:ext cx="1995801" cy="608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DEDAB-BD02-4994-B327-F400818C002E}">
      <dsp:nvSpPr>
        <dsp:cNvPr id="0" name=""/>
        <dsp:cNvSpPr/>
      </dsp:nvSpPr>
      <dsp:spPr>
        <a:xfrm>
          <a:off x="4025890" y="2586249"/>
          <a:ext cx="399160" cy="2281784"/>
        </a:xfrm>
        <a:custGeom>
          <a:avLst/>
          <a:gdLst/>
          <a:ahLst/>
          <a:cxnLst/>
          <a:rect l="0" t="0" r="0" b="0"/>
          <a:pathLst>
            <a:path>
              <a:moveTo>
                <a:pt x="0" y="0"/>
              </a:moveTo>
              <a:lnTo>
                <a:pt x="199580" y="0"/>
              </a:lnTo>
              <a:lnTo>
                <a:pt x="199580" y="2281784"/>
              </a:lnTo>
              <a:lnTo>
                <a:pt x="399160" y="228178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3669231"/>
        <a:ext cx="115821" cy="115821"/>
      </dsp:txXfrm>
    </dsp:sp>
    <dsp:sp modelId="{16923ED3-DDF2-4468-846F-DF42EAD71712}">
      <dsp:nvSpPr>
        <dsp:cNvPr id="0" name=""/>
        <dsp:cNvSpPr/>
      </dsp:nvSpPr>
      <dsp:spPr>
        <a:xfrm>
          <a:off x="4025890" y="2586249"/>
          <a:ext cx="399160" cy="1521189"/>
        </a:xfrm>
        <a:custGeom>
          <a:avLst/>
          <a:gdLst/>
          <a:ahLst/>
          <a:cxnLst/>
          <a:rect l="0" t="0" r="0" b="0"/>
          <a:pathLst>
            <a:path>
              <a:moveTo>
                <a:pt x="0" y="0"/>
              </a:moveTo>
              <a:lnTo>
                <a:pt x="199580" y="0"/>
              </a:lnTo>
              <a:lnTo>
                <a:pt x="199580" y="1521189"/>
              </a:lnTo>
              <a:lnTo>
                <a:pt x="399160" y="152118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3307527"/>
        <a:ext cx="78634" cy="78634"/>
      </dsp:txXfrm>
    </dsp:sp>
    <dsp:sp modelId="{E0FD666C-3F45-4889-AB4C-DA9E2C1C2091}">
      <dsp:nvSpPr>
        <dsp:cNvPr id="0" name=""/>
        <dsp:cNvSpPr/>
      </dsp:nvSpPr>
      <dsp:spPr>
        <a:xfrm>
          <a:off x="4025890" y="2586249"/>
          <a:ext cx="399160" cy="760594"/>
        </a:xfrm>
        <a:custGeom>
          <a:avLst/>
          <a:gdLst/>
          <a:ahLst/>
          <a:cxnLst/>
          <a:rect l="0" t="0" r="0" b="0"/>
          <a:pathLst>
            <a:path>
              <a:moveTo>
                <a:pt x="0" y="0"/>
              </a:moveTo>
              <a:lnTo>
                <a:pt x="199580" y="0"/>
              </a:lnTo>
              <a:lnTo>
                <a:pt x="199580" y="760594"/>
              </a:lnTo>
              <a:lnTo>
                <a:pt x="399160" y="76059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945073"/>
        <a:ext cx="42948" cy="42948"/>
      </dsp:txXfrm>
    </dsp:sp>
    <dsp:sp modelId="{EEC7A66A-8721-470D-AE45-83A59920E2A8}">
      <dsp:nvSpPr>
        <dsp:cNvPr id="0" name=""/>
        <dsp:cNvSpPr/>
      </dsp:nvSpPr>
      <dsp:spPr>
        <a:xfrm>
          <a:off x="4025890" y="2540530"/>
          <a:ext cx="399160" cy="91440"/>
        </a:xfrm>
        <a:custGeom>
          <a:avLst/>
          <a:gdLst/>
          <a:ahLst/>
          <a:cxnLst/>
          <a:rect l="0" t="0" r="0" b="0"/>
          <a:pathLst>
            <a:path>
              <a:moveTo>
                <a:pt x="0" y="45720"/>
              </a:moveTo>
              <a:lnTo>
                <a:pt x="399160" y="4572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215491" y="2576270"/>
        <a:ext cx="19958" cy="19958"/>
      </dsp:txXfrm>
    </dsp:sp>
    <dsp:sp modelId="{8CAB50F8-C103-4533-A010-2E3FFD41427F}">
      <dsp:nvSpPr>
        <dsp:cNvPr id="0" name=""/>
        <dsp:cNvSpPr/>
      </dsp:nvSpPr>
      <dsp:spPr>
        <a:xfrm>
          <a:off x="4025890" y="1825655"/>
          <a:ext cx="399160" cy="760594"/>
        </a:xfrm>
        <a:custGeom>
          <a:avLst/>
          <a:gdLst/>
          <a:ahLst/>
          <a:cxnLst/>
          <a:rect l="0" t="0" r="0" b="0"/>
          <a:pathLst>
            <a:path>
              <a:moveTo>
                <a:pt x="0" y="760594"/>
              </a:moveTo>
              <a:lnTo>
                <a:pt x="199580" y="76059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3996" y="2184478"/>
        <a:ext cx="42948" cy="42948"/>
      </dsp:txXfrm>
    </dsp:sp>
    <dsp:sp modelId="{DEF64338-C198-42FD-A1DE-A138F87DDE02}">
      <dsp:nvSpPr>
        <dsp:cNvPr id="0" name=""/>
        <dsp:cNvSpPr/>
      </dsp:nvSpPr>
      <dsp:spPr>
        <a:xfrm>
          <a:off x="4025890" y="1065060"/>
          <a:ext cx="399160" cy="1521189"/>
        </a:xfrm>
        <a:custGeom>
          <a:avLst/>
          <a:gdLst/>
          <a:ahLst/>
          <a:cxnLst/>
          <a:rect l="0" t="0" r="0" b="0"/>
          <a:pathLst>
            <a:path>
              <a:moveTo>
                <a:pt x="0" y="1521189"/>
              </a:moveTo>
              <a:lnTo>
                <a:pt x="199580" y="1521189"/>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6153" y="1786337"/>
        <a:ext cx="78634" cy="78634"/>
      </dsp:txXfrm>
    </dsp:sp>
    <dsp:sp modelId="{B4E157A5-D030-48C3-92AD-1549F225AC17}">
      <dsp:nvSpPr>
        <dsp:cNvPr id="0" name=""/>
        <dsp:cNvSpPr/>
      </dsp:nvSpPr>
      <dsp:spPr>
        <a:xfrm>
          <a:off x="4025890" y="304465"/>
          <a:ext cx="399160" cy="2281784"/>
        </a:xfrm>
        <a:custGeom>
          <a:avLst/>
          <a:gdLst/>
          <a:ahLst/>
          <a:cxnLst/>
          <a:rect l="0" t="0" r="0" b="0"/>
          <a:pathLst>
            <a:path>
              <a:moveTo>
                <a:pt x="0" y="2281784"/>
              </a:moveTo>
              <a:lnTo>
                <a:pt x="199580" y="2281784"/>
              </a:lnTo>
              <a:lnTo>
                <a:pt x="199580" y="0"/>
              </a:lnTo>
              <a:lnTo>
                <a:pt x="399160"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167560" y="1387446"/>
        <a:ext cx="115821" cy="115821"/>
      </dsp:txXfrm>
    </dsp:sp>
    <dsp:sp modelId="{78A188BC-2532-4F1F-A4BE-E5911618D449}">
      <dsp:nvSpPr>
        <dsp:cNvPr id="0" name=""/>
        <dsp:cNvSpPr/>
      </dsp:nvSpPr>
      <dsp:spPr>
        <a:xfrm rot="16200000">
          <a:off x="2120400" y="2282012"/>
          <a:ext cx="3202504" cy="6084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a:t>EIA Process</a:t>
          </a:r>
        </a:p>
      </dsp:txBody>
      <dsp:txXfrm>
        <a:off x="2120400" y="2282012"/>
        <a:ext cx="3202504" cy="608475"/>
      </dsp:txXfrm>
    </dsp:sp>
    <dsp:sp modelId="{89B332F7-74BD-4D6E-BC96-34BE98352634}">
      <dsp:nvSpPr>
        <dsp:cNvPr id="0" name=""/>
        <dsp:cNvSpPr/>
      </dsp:nvSpPr>
      <dsp:spPr>
        <a:xfrm>
          <a:off x="4425051" y="227"/>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Screening</a:t>
          </a:r>
        </a:p>
      </dsp:txBody>
      <dsp:txXfrm>
        <a:off x="4425051" y="227"/>
        <a:ext cx="1995801" cy="608475"/>
      </dsp:txXfrm>
    </dsp:sp>
    <dsp:sp modelId="{63DC9E4A-CA20-4BA1-A304-436B9C37ECA5}">
      <dsp:nvSpPr>
        <dsp:cNvPr id="0" name=""/>
        <dsp:cNvSpPr/>
      </dsp:nvSpPr>
      <dsp:spPr>
        <a:xfrm>
          <a:off x="4425051" y="760822"/>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Scoping</a:t>
          </a:r>
        </a:p>
      </dsp:txBody>
      <dsp:txXfrm>
        <a:off x="4425051" y="760822"/>
        <a:ext cx="1995801" cy="608475"/>
      </dsp:txXfrm>
    </dsp:sp>
    <dsp:sp modelId="{D243B9DF-A5C3-4862-AA3E-AE779F3C9CBC}">
      <dsp:nvSpPr>
        <dsp:cNvPr id="0" name=""/>
        <dsp:cNvSpPr/>
      </dsp:nvSpPr>
      <dsp:spPr>
        <a:xfrm>
          <a:off x="4425051" y="1521417"/>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EIA Report</a:t>
          </a:r>
        </a:p>
      </dsp:txBody>
      <dsp:txXfrm>
        <a:off x="4425051" y="1521417"/>
        <a:ext cx="1995801" cy="608475"/>
      </dsp:txXfrm>
    </dsp:sp>
    <dsp:sp modelId="{52A1022E-D44C-47CD-A613-B93EAFFBC890}">
      <dsp:nvSpPr>
        <dsp:cNvPr id="0" name=""/>
        <dsp:cNvSpPr/>
      </dsp:nvSpPr>
      <dsp:spPr>
        <a:xfrm>
          <a:off x="4425051" y="2282012"/>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IE" sz="2200" kern="1200" dirty="0"/>
            <a:t>Consultation</a:t>
          </a:r>
        </a:p>
      </dsp:txBody>
      <dsp:txXfrm>
        <a:off x="4425051" y="2282012"/>
        <a:ext cx="1995801" cy="608475"/>
      </dsp:txXfrm>
    </dsp:sp>
    <dsp:sp modelId="{1AE1687E-5013-42E2-85EA-5E478BE676BD}">
      <dsp:nvSpPr>
        <dsp:cNvPr id="0" name=""/>
        <dsp:cNvSpPr/>
      </dsp:nvSpPr>
      <dsp:spPr>
        <a:xfrm>
          <a:off x="4425051" y="3042606"/>
          <a:ext cx="1995801" cy="608475"/>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Examination/ Evaluation</a:t>
          </a:r>
        </a:p>
      </dsp:txBody>
      <dsp:txXfrm>
        <a:off x="4425051" y="3042606"/>
        <a:ext cx="1995801" cy="608475"/>
      </dsp:txXfrm>
    </dsp:sp>
    <dsp:sp modelId="{628AC029-06B7-450F-8D6A-96F39591BE2A}">
      <dsp:nvSpPr>
        <dsp:cNvPr id="0" name=""/>
        <dsp:cNvSpPr/>
      </dsp:nvSpPr>
      <dsp:spPr>
        <a:xfrm>
          <a:off x="4425051" y="3803201"/>
          <a:ext cx="1995801" cy="608475"/>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Decision</a:t>
          </a:r>
        </a:p>
      </dsp:txBody>
      <dsp:txXfrm>
        <a:off x="4425051" y="3803201"/>
        <a:ext cx="1995801" cy="608475"/>
      </dsp:txXfrm>
    </dsp:sp>
    <dsp:sp modelId="{9E275137-574A-46BF-9977-C99F91DD4F91}">
      <dsp:nvSpPr>
        <dsp:cNvPr id="0" name=""/>
        <dsp:cNvSpPr/>
      </dsp:nvSpPr>
      <dsp:spPr>
        <a:xfrm>
          <a:off x="4425051" y="4563796"/>
          <a:ext cx="1995801" cy="60847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Monitoring</a:t>
          </a:r>
        </a:p>
      </dsp:txBody>
      <dsp:txXfrm>
        <a:off x="4425051" y="4563796"/>
        <a:ext cx="1995801" cy="608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B13C1-D089-4A83-A49C-15AD91DE6BA9}" type="datetimeFigureOut">
              <a:rPr lang="en-IE" smtClean="0"/>
              <a:t>01/05/2020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865E5-7252-45FD-88B7-4993DD1C988F}" type="slidenum">
              <a:rPr lang="en-IE" smtClean="0"/>
              <a:t>‹#›</a:t>
            </a:fld>
            <a:endParaRPr lang="en-IE"/>
          </a:p>
        </p:txBody>
      </p:sp>
    </p:spTree>
    <p:extLst>
      <p:ext uri="{BB962C8B-B14F-4D97-AF65-F5344CB8AC3E}">
        <p14:creationId xmlns:p14="http://schemas.microsoft.com/office/powerpoint/2010/main" val="339028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1AB5DE-3C03-45D6-A931-BB1E956EDE0A}" type="slidenum">
              <a:rPr lang="en-IE" smtClean="0">
                <a:solidFill>
                  <a:prstClr val="black"/>
                </a:solidFill>
              </a:rPr>
              <a:pPr/>
              <a:t>2</a:t>
            </a:fld>
            <a:endParaRPr lang="en-IE">
              <a:solidFill>
                <a:prstClr val="black"/>
              </a:solidFill>
            </a:endParaRPr>
          </a:p>
        </p:txBody>
      </p:sp>
    </p:spTree>
    <p:extLst>
      <p:ext uri="{BB962C8B-B14F-4D97-AF65-F5344CB8AC3E}">
        <p14:creationId xmlns:p14="http://schemas.microsoft.com/office/powerpoint/2010/main" val="169531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The Directive is procedural in nature, working on the basis that if the procedure for EIA is followed, then the likely significant effects will be identified, described and assessed, leading to high quality decision making.  While the conclusion reached regarding the effects on the environment do not dictate the final decision, the reasons for the decision and basis upon which it was made must be clearly explained.</a:t>
            </a:r>
          </a:p>
          <a:p>
            <a:endParaRPr lang="en-IE" dirty="0"/>
          </a:p>
        </p:txBody>
      </p:sp>
      <p:sp>
        <p:nvSpPr>
          <p:cNvPr id="4" name="Slide Number Placeholder 3"/>
          <p:cNvSpPr>
            <a:spLocks noGrp="1"/>
          </p:cNvSpPr>
          <p:nvPr>
            <p:ph type="sldNum" sz="quarter" idx="10"/>
          </p:nvPr>
        </p:nvSpPr>
        <p:spPr/>
        <p:txBody>
          <a:bodyPr/>
          <a:lstStyle/>
          <a:p>
            <a:fld id="{A81AB5DE-3C03-45D6-A931-BB1E956EDE0A}" type="slidenum">
              <a:rPr lang="en-IE" smtClean="0"/>
              <a:t>11</a:t>
            </a:fld>
            <a:endParaRPr lang="en-IE"/>
          </a:p>
        </p:txBody>
      </p:sp>
    </p:spTree>
    <p:extLst>
      <p:ext uri="{BB962C8B-B14F-4D97-AF65-F5344CB8AC3E}">
        <p14:creationId xmlns:p14="http://schemas.microsoft.com/office/powerpoint/2010/main" val="230035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(v) ‘Decisions’ - May be part of an integrated development consent procedure (</a:t>
            </a:r>
            <a:r>
              <a:rPr lang="en-IE" dirty="0" err="1"/>
              <a:t>ie</a:t>
            </a:r>
            <a:r>
              <a:rPr lang="en-IE" dirty="0"/>
              <a:t> planning permission/ environmental licence) or may be incorporated in another binding decision (</a:t>
            </a:r>
            <a:r>
              <a:rPr lang="en-IE" dirty="0" err="1"/>
              <a:t>ie</a:t>
            </a:r>
            <a:r>
              <a:rPr lang="en-IE" dirty="0"/>
              <a:t> standalone EIA decision) </a:t>
            </a:r>
          </a:p>
          <a:p>
            <a:endParaRPr lang="en-IE" dirty="0"/>
          </a:p>
        </p:txBody>
      </p:sp>
      <p:sp>
        <p:nvSpPr>
          <p:cNvPr id="4" name="Slide Number Placeholder 3"/>
          <p:cNvSpPr>
            <a:spLocks noGrp="1"/>
          </p:cNvSpPr>
          <p:nvPr>
            <p:ph type="sldNum" sz="quarter" idx="10"/>
          </p:nvPr>
        </p:nvSpPr>
        <p:spPr/>
        <p:txBody>
          <a:bodyPr/>
          <a:lstStyle/>
          <a:p>
            <a:fld id="{1BCAD769-43AE-4809-92F7-64200648E30C}" type="slidenum">
              <a:rPr lang="en-IE" smtClean="0"/>
              <a:t>12</a:t>
            </a:fld>
            <a:endParaRPr lang="en-IE"/>
          </a:p>
        </p:txBody>
      </p:sp>
    </p:spTree>
    <p:extLst>
      <p:ext uri="{BB962C8B-B14F-4D97-AF65-F5344CB8AC3E}">
        <p14:creationId xmlns:p14="http://schemas.microsoft.com/office/powerpoint/2010/main" val="2675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Project – </a:t>
            </a:r>
            <a:r>
              <a:rPr lang="en-IE" dirty="0" err="1"/>
              <a:t>ie</a:t>
            </a:r>
            <a:r>
              <a:rPr lang="en-IE" dirty="0"/>
              <a:t> construction or intervention in natural environment - implications for material change of use where no works required</a:t>
            </a:r>
          </a:p>
        </p:txBody>
      </p:sp>
      <p:sp>
        <p:nvSpPr>
          <p:cNvPr id="4" name="Slide Number Placeholder 3"/>
          <p:cNvSpPr>
            <a:spLocks noGrp="1"/>
          </p:cNvSpPr>
          <p:nvPr>
            <p:ph type="sldNum" sz="quarter" idx="10"/>
          </p:nvPr>
        </p:nvSpPr>
        <p:spPr/>
        <p:txBody>
          <a:bodyPr/>
          <a:lstStyle/>
          <a:p>
            <a:fld id="{1BCAD769-43AE-4809-92F7-64200648E30C}" type="slidenum">
              <a:rPr lang="en-IE" smtClean="0"/>
              <a:t>15</a:t>
            </a:fld>
            <a:endParaRPr lang="en-IE"/>
          </a:p>
        </p:txBody>
      </p:sp>
    </p:spTree>
    <p:extLst>
      <p:ext uri="{BB962C8B-B14F-4D97-AF65-F5344CB8AC3E}">
        <p14:creationId xmlns:p14="http://schemas.microsoft.com/office/powerpoint/2010/main" val="255360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Project – </a:t>
            </a:r>
            <a:r>
              <a:rPr lang="en-IE" dirty="0" err="1"/>
              <a:t>ie</a:t>
            </a:r>
            <a:r>
              <a:rPr lang="en-IE" dirty="0"/>
              <a:t> construction or intervention in natural environment - implications for material change of use where no works required</a:t>
            </a:r>
          </a:p>
        </p:txBody>
      </p:sp>
      <p:sp>
        <p:nvSpPr>
          <p:cNvPr id="4" name="Slide Number Placeholder 3"/>
          <p:cNvSpPr>
            <a:spLocks noGrp="1"/>
          </p:cNvSpPr>
          <p:nvPr>
            <p:ph type="sldNum" sz="quarter" idx="10"/>
          </p:nvPr>
        </p:nvSpPr>
        <p:spPr/>
        <p:txBody>
          <a:bodyPr/>
          <a:lstStyle/>
          <a:p>
            <a:fld id="{1BCAD769-43AE-4809-92F7-64200648E30C}" type="slidenum">
              <a:rPr lang="en-IE" smtClean="0"/>
              <a:t>16</a:t>
            </a:fld>
            <a:endParaRPr lang="en-IE"/>
          </a:p>
        </p:txBody>
      </p:sp>
    </p:spTree>
    <p:extLst>
      <p:ext uri="{BB962C8B-B14F-4D97-AF65-F5344CB8AC3E}">
        <p14:creationId xmlns:p14="http://schemas.microsoft.com/office/powerpoint/2010/main" val="175180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1AB5DE-3C03-45D6-A931-BB1E956EDE0A}" type="slidenum">
              <a:rPr lang="en-IE" smtClean="0"/>
              <a:t>20</a:t>
            </a:fld>
            <a:endParaRPr lang="en-IE"/>
          </a:p>
        </p:txBody>
      </p:sp>
    </p:spTree>
    <p:extLst>
      <p:ext uri="{BB962C8B-B14F-4D97-AF65-F5344CB8AC3E}">
        <p14:creationId xmlns:p14="http://schemas.microsoft.com/office/powerpoint/2010/main" val="222082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1AB5DE-3C03-45D6-A931-BB1E956EDE0A}" type="slidenum">
              <a:rPr lang="en-IE" smtClean="0"/>
              <a:t>21</a:t>
            </a:fld>
            <a:endParaRPr lang="en-IE"/>
          </a:p>
        </p:txBody>
      </p:sp>
    </p:spTree>
    <p:extLst>
      <p:ext uri="{BB962C8B-B14F-4D97-AF65-F5344CB8AC3E}">
        <p14:creationId xmlns:p14="http://schemas.microsoft.com/office/powerpoint/2010/main" val="2138117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1AB5DE-3C03-45D6-A931-BB1E956EDE0A}" type="slidenum">
              <a:rPr lang="en-IE" smtClean="0"/>
              <a:t>22</a:t>
            </a:fld>
            <a:endParaRPr lang="en-IE"/>
          </a:p>
        </p:txBody>
      </p:sp>
    </p:spTree>
    <p:extLst>
      <p:ext uri="{BB962C8B-B14F-4D97-AF65-F5344CB8AC3E}">
        <p14:creationId xmlns:p14="http://schemas.microsoft.com/office/powerpoint/2010/main" val="127482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5CF222-289B-46A5-BFDC-6931D1D34E30}" type="datetimeFigureOut">
              <a:rPr lang="en-IE" smtClean="0"/>
              <a:t>01/05/2020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138252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CF222-289B-46A5-BFDC-6931D1D34E30}" type="datetimeFigureOut">
              <a:rPr lang="en-IE" smtClean="0"/>
              <a:t>01/05/2020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154929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CF222-289B-46A5-BFDC-6931D1D34E30}" type="datetimeFigureOut">
              <a:rPr lang="en-IE" smtClean="0"/>
              <a:t>01/05/2020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FCEB1B2-2196-47DE-B1AA-2DAEAEC39AAC}" type="slidenum">
              <a:rPr lang="en-IE" smtClean="0"/>
              <a:t>‹#›</a:t>
            </a:fld>
            <a:endParaRPr lang="en-IE"/>
          </a:p>
        </p:txBody>
      </p:sp>
    </p:spTree>
    <p:extLst>
      <p:ext uri="{BB962C8B-B14F-4D97-AF65-F5344CB8AC3E}">
        <p14:creationId xmlns:p14="http://schemas.microsoft.com/office/powerpoint/2010/main" val="352395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only in bullets">
    <p:spTree>
      <p:nvGrpSpPr>
        <p:cNvPr id="1" name=""/>
        <p:cNvGrpSpPr/>
        <p:nvPr/>
      </p:nvGrpSpPr>
      <p:grpSpPr>
        <a:xfrm>
          <a:off x="0" y="0"/>
          <a:ext cx="0" cy="0"/>
          <a:chOff x="0" y="0"/>
          <a:chExt cx="0" cy="0"/>
        </a:xfrm>
      </p:grpSpPr>
      <p:sp>
        <p:nvSpPr>
          <p:cNvPr id="2" name="Title 1"/>
          <p:cNvSpPr>
            <a:spLocks noGrp="1"/>
          </p:cNvSpPr>
          <p:nvPr>
            <p:ph type="title"/>
          </p:nvPr>
        </p:nvSpPr>
        <p:spPr>
          <a:xfrm>
            <a:off x="960001" y="540001"/>
            <a:ext cx="8296889" cy="501125"/>
          </a:xfrm>
        </p:spPr>
        <p:txBody>
          <a:bodyPr/>
          <a:lstStyle/>
          <a:p>
            <a:r>
              <a:rPr lang="en-US"/>
              <a:t>Click to edit Master title style</a:t>
            </a:r>
            <a:endParaRPr lang="en-IE" dirty="0"/>
          </a:p>
        </p:txBody>
      </p:sp>
      <p:sp>
        <p:nvSpPr>
          <p:cNvPr id="3" name="Content Placeholder 2"/>
          <p:cNvSpPr>
            <a:spLocks noGrp="1"/>
          </p:cNvSpPr>
          <p:nvPr>
            <p:ph idx="1"/>
          </p:nvPr>
        </p:nvSpPr>
        <p:spPr>
          <a:xfrm>
            <a:off x="960000" y="1980000"/>
            <a:ext cx="9840000" cy="4320000"/>
          </a:xfrm>
        </p:spPr>
        <p:txBody>
          <a:bodyPr/>
          <a:lstStyle>
            <a:lvl1pPr marL="324000" marR="0"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lvl1pPr>
            <a:lvl2pPr marL="648000" marR="0" indent="-324000" algn="l" defTabSz="685800" rtl="0" eaLnBrk="1" fontAlgn="auto" latinLnBrk="0" hangingPunct="1">
              <a:lnSpc>
                <a:spcPts val="2000"/>
              </a:lnSpc>
              <a:spcBef>
                <a:spcPts val="0"/>
              </a:spcBef>
              <a:spcAft>
                <a:spcPts val="850"/>
              </a:spcAft>
              <a:buClrTx/>
              <a:buSzTx/>
              <a:buFont typeface="Arial" panose="020B0604020202020204" pitchFamily="34" charset="0"/>
              <a:buChar char="»"/>
              <a:tabLst/>
              <a:defRPr/>
            </a:lvl2pPr>
            <a:lvl3pPr marL="972000" marR="0" indent="-324000" algn="l" defTabSz="685800" rtl="0" eaLnBrk="1" fontAlgn="auto" latinLnBrk="0" hangingPunct="1">
              <a:lnSpc>
                <a:spcPts val="1800"/>
              </a:lnSpc>
              <a:spcBef>
                <a:spcPts val="0"/>
              </a:spcBef>
              <a:spcAft>
                <a:spcPts val="850"/>
              </a:spcAft>
              <a:buClrTx/>
              <a:buSzTx/>
              <a:buFont typeface="Arial" panose="020B0604020202020204" pitchFamily="34" charset="0"/>
              <a:buChar char="»"/>
              <a:tabLst/>
              <a:defRPr/>
            </a:lvl3pPr>
          </a:lstStyle>
          <a:p>
            <a:pPr marL="324000" marR="0" lvl="0"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Edit Master text styles</a:t>
            </a:r>
          </a:p>
          <a:p>
            <a:pPr marL="324000" marR="0" lvl="1"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Second level</a:t>
            </a:r>
          </a:p>
          <a:p>
            <a:pPr marL="324000" marR="0" lvl="2"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Third level</a:t>
            </a:r>
          </a:p>
          <a:p>
            <a:pPr marL="324000" marR="0" lvl="3" indent="-324000" algn="l" defTabSz="685800" rtl="0" eaLnBrk="1" fontAlgn="auto" latinLnBrk="0" hangingPunct="1">
              <a:lnSpc>
                <a:spcPts val="2400"/>
              </a:lnSpc>
              <a:spcBef>
                <a:spcPts val="0"/>
              </a:spcBef>
              <a:spcAft>
                <a:spcPts val="85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B4B4B"/>
                </a:solidFill>
                <a:effectLst/>
                <a:uLnTx/>
                <a:uFillTx/>
                <a:latin typeface="+mn-lt"/>
                <a:ea typeface="+mn-ea"/>
                <a:cs typeface="+mn-cs"/>
              </a:rPr>
              <a:t>Fourth level</a:t>
            </a:r>
          </a:p>
        </p:txBody>
      </p:sp>
      <p:sp>
        <p:nvSpPr>
          <p:cNvPr id="8" name="Text Placeholder 7"/>
          <p:cNvSpPr>
            <a:spLocks noGrp="1"/>
          </p:cNvSpPr>
          <p:nvPr>
            <p:ph type="body" sz="quarter" idx="13" hasCustomPrompt="1"/>
          </p:nvPr>
        </p:nvSpPr>
        <p:spPr>
          <a:xfrm>
            <a:off x="960968" y="1041126"/>
            <a:ext cx="8295217" cy="482875"/>
          </a:xfrm>
        </p:spPr>
        <p:txBody>
          <a:bodyPr>
            <a:normAutofit/>
          </a:bodyPr>
          <a:lstStyle>
            <a:lvl1pPr marL="0" indent="0">
              <a:buNone/>
              <a:defRPr sz="2200"/>
            </a:lvl1pPr>
          </a:lstStyle>
          <a:p>
            <a:pPr lvl="0"/>
            <a:r>
              <a:rPr lang="en-US" dirty="0"/>
              <a:t>Click to edit Master subtitle style</a:t>
            </a:r>
          </a:p>
        </p:txBody>
      </p:sp>
    </p:spTree>
    <p:extLst>
      <p:ext uri="{BB962C8B-B14F-4D97-AF65-F5344CB8AC3E}">
        <p14:creationId xmlns:p14="http://schemas.microsoft.com/office/powerpoint/2010/main" val="30562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just bottom foote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77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with just bottom foote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40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699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with just bottom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44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5CF222-289B-46A5-BFDC-6931D1D34E30}" type="datetimeFigureOut">
              <a:rPr lang="en-IE" smtClean="0"/>
              <a:t>01/05/2020</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CEB1B2-2196-47DE-B1AA-2DAEAEC39AAC}" type="slidenum">
              <a:rPr lang="en-IE" smtClean="0"/>
              <a:t>‹#›</a:t>
            </a:fld>
            <a:endParaRPr lang="en-IE"/>
          </a:p>
        </p:txBody>
      </p:sp>
    </p:spTree>
    <p:extLst>
      <p:ext uri="{BB962C8B-B14F-4D97-AF65-F5344CB8AC3E}">
        <p14:creationId xmlns:p14="http://schemas.microsoft.com/office/powerpoint/2010/main" val="2734026492"/>
      </p:ext>
    </p:extLst>
  </p:cSld>
  <p:clrMap bg1="lt1" tx1="dk1" bg2="lt2" tx2="dk2" accent1="accent1" accent2="accent2" accent3="accent3" accent4="accent4" accent5="accent5" accent6="accent6" hlink="hlink" folHlink="folHlink"/>
  <p:sldLayoutIdLst>
    <p:sldLayoutId id="2147483692" r:id="rId1"/>
    <p:sldLayoutId id="2147483681" r:id="rId2"/>
    <p:sldLayoutId id="2147483678" r:id="rId3"/>
    <p:sldLayoutId id="2147483718" r:id="rId4"/>
    <p:sldLayoutId id="2147483717" r:id="rId5"/>
    <p:sldLayoutId id="2147483719" r:id="rId6"/>
    <p:sldLayoutId id="2147483739" r:id="rId7"/>
    <p:sldLayoutId id="2147483740" r:id="rId8"/>
    <p:sldLayoutId id="2147483741" r:id="rId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paint-splatter-rainbow-colors-303242/"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018" y="5172483"/>
            <a:ext cx="3152666" cy="1576333"/>
          </a:xfrm>
          <a:prstGeom prst="rect">
            <a:avLst/>
          </a:prstGeom>
        </p:spPr>
      </p:pic>
      <p:sp>
        <p:nvSpPr>
          <p:cNvPr id="2" name="Rectangle 1"/>
          <p:cNvSpPr/>
          <p:nvPr/>
        </p:nvSpPr>
        <p:spPr>
          <a:xfrm>
            <a:off x="272955" y="562506"/>
            <a:ext cx="10959152" cy="6417141"/>
          </a:xfrm>
          <a:prstGeom prst="rect">
            <a:avLst/>
          </a:prstGeom>
        </p:spPr>
        <p:txBody>
          <a:bodyPr wrap="square">
            <a:spAutoFit/>
          </a:bodyPr>
          <a:lstStyle/>
          <a:p>
            <a:endParaRPr lang="en-US" sz="4800" b="1" dirty="0" smtClean="0">
              <a:latin typeface="+mj-lt"/>
            </a:endParaRPr>
          </a:p>
          <a:p>
            <a:r>
              <a:rPr lang="en-US" sz="4800" b="1" dirty="0" smtClean="0">
                <a:latin typeface="+mj-lt"/>
              </a:rPr>
              <a:t>Environmental </a:t>
            </a:r>
            <a:r>
              <a:rPr lang="en-US" sz="4800" b="1" dirty="0">
                <a:latin typeface="+mj-lt"/>
              </a:rPr>
              <a:t>Impact Assessment  </a:t>
            </a:r>
            <a:endParaRPr lang="en-US" sz="4800" b="1" dirty="0" smtClean="0">
              <a:latin typeface="+mj-lt"/>
            </a:endParaRPr>
          </a:p>
          <a:p>
            <a:endParaRPr lang="en-US" sz="4000" b="1" dirty="0" smtClean="0">
              <a:latin typeface="+mj-lt"/>
            </a:endParaRPr>
          </a:p>
          <a:p>
            <a:r>
              <a:rPr lang="en-US" sz="4000" b="1" dirty="0" smtClean="0">
                <a:latin typeface="+mj-lt"/>
              </a:rPr>
              <a:t>        ….</a:t>
            </a:r>
            <a:r>
              <a:rPr lang="en-US" sz="4000" b="1" dirty="0">
                <a:latin typeface="+mj-lt"/>
              </a:rPr>
              <a:t>and the changing nature of  </a:t>
            </a:r>
            <a:r>
              <a:rPr lang="en-US" sz="4000" b="1" dirty="0" smtClean="0">
                <a:latin typeface="+mj-lt"/>
              </a:rPr>
              <a:t>Planning</a:t>
            </a:r>
          </a:p>
          <a:p>
            <a:endParaRPr lang="en-US" sz="2000" b="1" dirty="0">
              <a:latin typeface="+mj-lt"/>
            </a:endParaRPr>
          </a:p>
          <a:p>
            <a:pPr algn="r"/>
            <a:endParaRPr lang="en-US" sz="2000" dirty="0" smtClean="0">
              <a:latin typeface="+mj-lt"/>
            </a:endParaRPr>
          </a:p>
          <a:p>
            <a:pPr algn="r"/>
            <a:endParaRPr lang="en-US" sz="2000" dirty="0">
              <a:latin typeface="+mj-lt"/>
            </a:endParaRPr>
          </a:p>
          <a:p>
            <a:pPr algn="r"/>
            <a:endParaRPr lang="en-US" sz="2000" dirty="0" smtClean="0">
              <a:latin typeface="+mj-lt"/>
            </a:endParaRPr>
          </a:p>
          <a:p>
            <a:pPr algn="r"/>
            <a:endParaRPr lang="en-US" sz="2000" dirty="0">
              <a:latin typeface="+mj-lt"/>
            </a:endParaRPr>
          </a:p>
          <a:p>
            <a:pPr algn="r">
              <a:spcAft>
                <a:spcPts val="1800"/>
              </a:spcAft>
            </a:pPr>
            <a:r>
              <a:rPr lang="en-US" sz="2000" b="1" dirty="0" smtClean="0">
                <a:latin typeface="+mj-lt"/>
              </a:rPr>
              <a:t>Anne </a:t>
            </a:r>
            <a:r>
              <a:rPr lang="en-US" sz="2000" b="1" dirty="0">
                <a:latin typeface="+mj-lt"/>
              </a:rPr>
              <a:t>Marie O’Connor</a:t>
            </a:r>
          </a:p>
          <a:p>
            <a:pPr algn="r"/>
            <a:r>
              <a:rPr lang="en-US" sz="2000" dirty="0" smtClean="0">
                <a:latin typeface="+mj-lt"/>
              </a:rPr>
              <a:t>OPR Deputy Regulator </a:t>
            </a:r>
          </a:p>
          <a:p>
            <a:pPr algn="r"/>
            <a:endParaRPr lang="en-US" sz="2000" dirty="0" smtClean="0">
              <a:latin typeface="+mj-lt"/>
            </a:endParaRPr>
          </a:p>
          <a:p>
            <a:pPr algn="r"/>
            <a:r>
              <a:rPr lang="en-US" sz="2000" dirty="0" smtClean="0">
                <a:latin typeface="+mj-lt"/>
              </a:rPr>
              <a:t>May 2020</a:t>
            </a:r>
            <a:endParaRPr lang="en-IE" sz="2000" dirty="0">
              <a:latin typeface="+mj-lt"/>
            </a:endParaRPr>
          </a:p>
          <a:p>
            <a:r>
              <a:rPr lang="en-US" sz="2000" b="1" dirty="0" smtClean="0">
                <a:latin typeface="Corbel" pitchFamily="34" charset="0"/>
              </a:rPr>
              <a:t/>
            </a:r>
            <a:br>
              <a:rPr lang="en-US" sz="2000" b="1" dirty="0" smtClean="0">
                <a:latin typeface="Corbel" pitchFamily="34" charset="0"/>
              </a:rPr>
            </a:br>
            <a:endParaRPr lang="en-IE" sz="2000" b="1" dirty="0">
              <a:latin typeface="Corbel" pitchFamily="34" charset="0"/>
            </a:endParaRPr>
          </a:p>
        </p:txBody>
      </p:sp>
    </p:spTree>
    <p:extLst>
      <p:ext uri="{BB962C8B-B14F-4D97-AF65-F5344CB8AC3E}">
        <p14:creationId xmlns:p14="http://schemas.microsoft.com/office/powerpoint/2010/main" val="1223052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DB757D-3E7C-46A5-89C3-B406FABBB679}"/>
              </a:ext>
            </a:extLst>
          </p:cNvPr>
          <p:cNvPicPr>
            <a:picLocks noChangeAspect="1"/>
          </p:cNvPicPr>
          <p:nvPr/>
        </p:nvPicPr>
        <p:blipFill>
          <a:blip r:embed="rId2"/>
          <a:stretch>
            <a:fillRect/>
          </a:stretch>
        </p:blipFill>
        <p:spPr>
          <a:xfrm>
            <a:off x="0" y="0"/>
            <a:ext cx="7109340" cy="6858000"/>
          </a:xfrm>
          <a:prstGeom prst="rect">
            <a:avLst/>
          </a:prstGeom>
        </p:spPr>
      </p:pic>
      <p:sp>
        <p:nvSpPr>
          <p:cNvPr id="2" name="TextBox 1"/>
          <p:cNvSpPr txBox="1"/>
          <p:nvPr/>
        </p:nvSpPr>
        <p:spPr>
          <a:xfrm>
            <a:off x="7544741" y="1255373"/>
            <a:ext cx="3596871" cy="1384995"/>
          </a:xfrm>
          <a:prstGeom prst="rect">
            <a:avLst/>
          </a:prstGeom>
          <a:noFill/>
        </p:spPr>
        <p:txBody>
          <a:bodyPr wrap="square" rtlCol="0">
            <a:spAutoFit/>
          </a:bodyPr>
          <a:lstStyle/>
          <a:p>
            <a:pPr algn="ctr"/>
            <a:r>
              <a:rPr lang="en-IE" sz="2800" b="1" dirty="0" smtClean="0">
                <a:solidFill>
                  <a:srgbClr val="0070C0"/>
                </a:solidFill>
              </a:rPr>
              <a:t>EIA Directive</a:t>
            </a:r>
          </a:p>
          <a:p>
            <a:pPr algn="ctr"/>
            <a:r>
              <a:rPr lang="en-IE" sz="2800" b="1" dirty="0" smtClean="0">
                <a:solidFill>
                  <a:srgbClr val="0070C0"/>
                </a:solidFill>
              </a:rPr>
              <a:t>-v-</a:t>
            </a:r>
          </a:p>
          <a:p>
            <a:pPr algn="ctr"/>
            <a:r>
              <a:rPr lang="en-IE" sz="2800" b="1" dirty="0" smtClean="0">
                <a:solidFill>
                  <a:srgbClr val="0070C0"/>
                </a:solidFill>
              </a:rPr>
              <a:t>Habitats Directive</a:t>
            </a:r>
            <a:endParaRPr lang="en-IE" sz="2800" b="1" dirty="0">
              <a:solidFill>
                <a:srgbClr val="0070C0"/>
              </a:solidFill>
            </a:endParaRPr>
          </a:p>
        </p:txBody>
      </p:sp>
    </p:spTree>
    <p:extLst>
      <p:ext uri="{BB962C8B-B14F-4D97-AF65-F5344CB8AC3E}">
        <p14:creationId xmlns:p14="http://schemas.microsoft.com/office/powerpoint/2010/main" val="356594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7F7302-E6A9-4BBE-B2E6-10B4A3A5209E}"/>
              </a:ext>
            </a:extLst>
          </p:cNvPr>
          <p:cNvSpPr>
            <a:spLocks noGrp="1"/>
          </p:cNvSpPr>
          <p:nvPr>
            <p:ph type="title"/>
          </p:nvPr>
        </p:nvSpPr>
        <p:spPr/>
        <p:txBody>
          <a:bodyPr>
            <a:normAutofit fontScale="90000"/>
          </a:bodyPr>
          <a:lstStyle/>
          <a:p>
            <a:r>
              <a:rPr lang="en-IE" dirty="0" smtClean="0"/>
              <a:t>Context - </a:t>
            </a:r>
            <a:r>
              <a:rPr lang="en-IE" sz="3100" dirty="0" smtClean="0">
                <a:solidFill>
                  <a:schemeClr val="tx2"/>
                </a:solidFill>
              </a:rPr>
              <a:t>EIA Directive</a:t>
            </a:r>
            <a:r>
              <a:rPr lang="en-IE" sz="3100" dirty="0">
                <a:solidFill>
                  <a:schemeClr val="tx2"/>
                </a:solidFill>
              </a:rPr>
              <a:t/>
            </a:r>
            <a:br>
              <a:rPr lang="en-IE" sz="3100" dirty="0">
                <a:solidFill>
                  <a:schemeClr val="tx2"/>
                </a:solidFill>
              </a:rPr>
            </a:br>
            <a:endParaRPr lang="en-IE" sz="3100" dirty="0"/>
          </a:p>
        </p:txBody>
      </p:sp>
      <p:sp>
        <p:nvSpPr>
          <p:cNvPr id="3" name="Content Placeholder 2">
            <a:extLst>
              <a:ext uri="{FF2B5EF4-FFF2-40B4-BE49-F238E27FC236}">
                <a16:creationId xmlns="" xmlns:a16="http://schemas.microsoft.com/office/drawing/2014/main" id="{8E4D5CC3-66C3-46A5-83AA-B4B2929061DD}"/>
              </a:ext>
            </a:extLst>
          </p:cNvPr>
          <p:cNvSpPr>
            <a:spLocks noGrp="1"/>
          </p:cNvSpPr>
          <p:nvPr>
            <p:ph idx="1"/>
          </p:nvPr>
        </p:nvSpPr>
        <p:spPr>
          <a:xfrm>
            <a:off x="987295" y="2061886"/>
            <a:ext cx="10323820" cy="4320000"/>
          </a:xfrm>
        </p:spPr>
        <p:txBody>
          <a:bodyPr>
            <a:normAutofit/>
          </a:bodyPr>
          <a:lstStyle/>
          <a:p>
            <a:pPr marL="342900" lvl="0" indent="-342900" defTabSz="457200">
              <a:lnSpc>
                <a:spcPct val="100000"/>
              </a:lnSpc>
              <a:spcBef>
                <a:spcPts val="1000"/>
              </a:spcBef>
              <a:spcAft>
                <a:spcPts val="1200"/>
              </a:spcAft>
              <a:buClr>
                <a:srgbClr val="5FCBEF"/>
              </a:buClr>
              <a:buSzPct val="80000"/>
              <a:buFont typeface="Wingdings 3" charset="2"/>
              <a:buChar char=""/>
            </a:pPr>
            <a:r>
              <a:rPr lang="en-IE" sz="2400" dirty="0" smtClean="0">
                <a:solidFill>
                  <a:schemeClr val="tx2"/>
                </a:solidFill>
              </a:rPr>
              <a:t>‘Procedural</a:t>
            </a:r>
            <a:r>
              <a:rPr lang="en-IE" sz="2400" dirty="0">
                <a:solidFill>
                  <a:schemeClr val="tx2"/>
                </a:solidFill>
              </a:rPr>
              <a:t>’ Directive </a:t>
            </a:r>
            <a:endParaRPr lang="en-IE" sz="2000" dirty="0">
              <a:solidFill>
                <a:schemeClr val="tx2"/>
              </a:solidFill>
            </a:endParaRPr>
          </a:p>
          <a:p>
            <a:pPr lvl="1">
              <a:buFont typeface="Wingdings" pitchFamily="2" charset="2"/>
              <a:buChar char="§"/>
            </a:pPr>
            <a:r>
              <a:rPr lang="en-IE" sz="2000" dirty="0"/>
              <a:t>Process – set out in the definition of the EIA  Article 1(2) </a:t>
            </a:r>
          </a:p>
          <a:p>
            <a:pPr lvl="1">
              <a:buFont typeface="Wingdings" pitchFamily="2" charset="2"/>
              <a:buChar char="§"/>
            </a:pPr>
            <a:r>
              <a:rPr lang="en-IE" sz="2000" dirty="0"/>
              <a:t>Requirements of the process lead to quality decision making</a:t>
            </a:r>
          </a:p>
          <a:p>
            <a:pPr lvl="1">
              <a:buFont typeface="Wingdings" pitchFamily="2" charset="2"/>
              <a:buChar char="§"/>
            </a:pPr>
            <a:endParaRPr lang="en-IE" sz="2000" dirty="0"/>
          </a:p>
          <a:p>
            <a:pPr marL="342900" lvl="0" indent="-342900" defTabSz="457200">
              <a:lnSpc>
                <a:spcPct val="100000"/>
              </a:lnSpc>
              <a:spcBef>
                <a:spcPts val="1000"/>
              </a:spcBef>
              <a:spcAft>
                <a:spcPts val="1200"/>
              </a:spcAft>
              <a:buClr>
                <a:srgbClr val="5FCBEF"/>
              </a:buClr>
              <a:buSzPct val="80000"/>
              <a:buFont typeface="Wingdings 3" charset="2"/>
              <a:buChar char=""/>
            </a:pPr>
            <a:r>
              <a:rPr lang="en-IE" sz="2400" dirty="0" smtClean="0">
                <a:solidFill>
                  <a:schemeClr val="tx2"/>
                </a:solidFill>
              </a:rPr>
              <a:t>Wider </a:t>
            </a:r>
            <a:r>
              <a:rPr lang="en-IE" sz="2400" dirty="0">
                <a:solidFill>
                  <a:schemeClr val="tx2"/>
                </a:solidFill>
              </a:rPr>
              <a:t>function of the EIA Directive to transpose conventions</a:t>
            </a:r>
          </a:p>
          <a:p>
            <a:pPr lvl="1">
              <a:buFont typeface="Wingdings" pitchFamily="2" charset="2"/>
              <a:buChar char="§"/>
            </a:pPr>
            <a:r>
              <a:rPr lang="en-IE" sz="2000" dirty="0"/>
              <a:t>Aarhus Convention </a:t>
            </a:r>
          </a:p>
          <a:p>
            <a:pPr lvl="2">
              <a:buFont typeface="Wingdings" pitchFamily="2" charset="2"/>
              <a:buChar char="§"/>
            </a:pPr>
            <a:r>
              <a:rPr lang="en-IE" sz="2000" dirty="0"/>
              <a:t>Right to access to environmental information (art 8a, 9)</a:t>
            </a:r>
          </a:p>
          <a:p>
            <a:pPr lvl="2">
              <a:buFont typeface="Wingdings" pitchFamily="2" charset="2"/>
              <a:buChar char="§"/>
            </a:pPr>
            <a:r>
              <a:rPr lang="en-IE" sz="2000" dirty="0"/>
              <a:t>Right to participate in environmental decision making (art 1(2), 6, 8)</a:t>
            </a:r>
          </a:p>
          <a:p>
            <a:pPr lvl="2">
              <a:buFont typeface="Wingdings" pitchFamily="2" charset="2"/>
              <a:buChar char="§"/>
            </a:pPr>
            <a:r>
              <a:rPr lang="en-IE" sz="2000" dirty="0"/>
              <a:t>Access to Justice on environmental matters (art 11)</a:t>
            </a:r>
          </a:p>
          <a:p>
            <a:pPr lvl="1">
              <a:buFont typeface="Wingdings" pitchFamily="2" charset="2"/>
              <a:buChar char="§"/>
            </a:pPr>
            <a:r>
              <a:rPr lang="en-IE" sz="2000" dirty="0"/>
              <a:t>Espoo Convention (Convention </a:t>
            </a:r>
            <a:r>
              <a:rPr lang="en-IE" dirty="0"/>
              <a:t>on EIA in a Transboundary Context) – art 7</a:t>
            </a:r>
          </a:p>
        </p:txBody>
      </p:sp>
      <p:sp>
        <p:nvSpPr>
          <p:cNvPr id="4" name="Text Placeholder 3">
            <a:extLst>
              <a:ext uri="{FF2B5EF4-FFF2-40B4-BE49-F238E27FC236}">
                <a16:creationId xmlns="" xmlns:a16="http://schemas.microsoft.com/office/drawing/2014/main" id="{0F5BD1B6-D343-4B17-B0A1-60D0AE5A3A94}"/>
              </a:ext>
            </a:extLst>
          </p:cNvPr>
          <p:cNvSpPr>
            <a:spLocks noGrp="1"/>
          </p:cNvSpPr>
          <p:nvPr>
            <p:ph type="body" sz="quarter" idx="13"/>
          </p:nvPr>
        </p:nvSpPr>
        <p:spPr>
          <a:xfrm>
            <a:off x="947320" y="1123013"/>
            <a:ext cx="8295217" cy="482875"/>
          </a:xfrm>
        </p:spPr>
        <p:txBody>
          <a:bodyPr/>
          <a:lstStyle/>
          <a:p>
            <a:r>
              <a:rPr lang="en-IE" sz="2400" dirty="0">
                <a:solidFill>
                  <a:schemeClr val="tx2"/>
                </a:solidFill>
              </a:rPr>
              <a:t>Key Characteristics</a:t>
            </a:r>
            <a:endParaRPr lang="en-IE" dirty="0">
              <a:solidFill>
                <a:schemeClr val="tx2"/>
              </a:solidFill>
            </a:endParaRPr>
          </a:p>
        </p:txBody>
      </p:sp>
    </p:spTree>
    <p:extLst>
      <p:ext uri="{BB962C8B-B14F-4D97-AF65-F5344CB8AC3E}">
        <p14:creationId xmlns:p14="http://schemas.microsoft.com/office/powerpoint/2010/main" val="28225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891CA8-77A9-4EA3-89EB-1A5154D0979C}"/>
              </a:ext>
            </a:extLst>
          </p:cNvPr>
          <p:cNvSpPr>
            <a:spLocks noGrp="1"/>
          </p:cNvSpPr>
          <p:nvPr>
            <p:ph type="title"/>
          </p:nvPr>
        </p:nvSpPr>
        <p:spPr/>
        <p:txBody>
          <a:bodyPr>
            <a:normAutofit fontScale="90000"/>
          </a:bodyPr>
          <a:lstStyle/>
          <a:p>
            <a:r>
              <a:rPr lang="en-IE" dirty="0"/>
              <a:t>Definition of EIA Process</a:t>
            </a:r>
          </a:p>
        </p:txBody>
      </p:sp>
      <p:sp>
        <p:nvSpPr>
          <p:cNvPr id="3" name="Content Placeholder 2">
            <a:extLst>
              <a:ext uri="{FF2B5EF4-FFF2-40B4-BE49-F238E27FC236}">
                <a16:creationId xmlns="" xmlns:a16="http://schemas.microsoft.com/office/drawing/2014/main" id="{516305F0-B497-450E-8A06-6A53E49C824B}"/>
              </a:ext>
            </a:extLst>
          </p:cNvPr>
          <p:cNvSpPr>
            <a:spLocks noGrp="1"/>
          </p:cNvSpPr>
          <p:nvPr>
            <p:ph idx="1"/>
          </p:nvPr>
        </p:nvSpPr>
        <p:spPr>
          <a:xfrm>
            <a:off x="960000" y="1762297"/>
            <a:ext cx="10160581" cy="4815923"/>
          </a:xfrm>
        </p:spPr>
        <p:txBody>
          <a:bodyPr>
            <a:noAutofit/>
          </a:bodyPr>
          <a:lstStyle/>
          <a:p>
            <a:pPr marL="0" indent="0">
              <a:buNone/>
            </a:pPr>
            <a:r>
              <a:rPr lang="en-IE" sz="2000" dirty="0"/>
              <a:t>“</a:t>
            </a:r>
            <a:r>
              <a:rPr lang="en-IE" sz="2000" b="1" dirty="0">
                <a:solidFill>
                  <a:srgbClr val="0070C0"/>
                </a:solidFill>
              </a:rPr>
              <a:t>environmental impact assessment</a:t>
            </a:r>
            <a:r>
              <a:rPr lang="en-IE" sz="2000" dirty="0"/>
              <a:t>” </a:t>
            </a:r>
            <a:r>
              <a:rPr lang="en-IE" sz="2000" dirty="0">
                <a:solidFill>
                  <a:schemeClr val="tx1"/>
                </a:solidFill>
              </a:rPr>
              <a:t>means a</a:t>
            </a:r>
            <a:r>
              <a:rPr lang="en-IE" sz="2000" dirty="0"/>
              <a:t> </a:t>
            </a:r>
            <a:r>
              <a:rPr lang="en-IE" sz="2000" dirty="0">
                <a:solidFill>
                  <a:srgbClr val="0070C0"/>
                </a:solidFill>
              </a:rPr>
              <a:t>process </a:t>
            </a:r>
            <a:r>
              <a:rPr lang="en-IE" sz="2000" dirty="0">
                <a:solidFill>
                  <a:schemeClr val="tx1"/>
                </a:solidFill>
              </a:rPr>
              <a:t>consisting of: </a:t>
            </a:r>
          </a:p>
          <a:p>
            <a:pPr marL="0" indent="0">
              <a:spcAft>
                <a:spcPts val="1800"/>
              </a:spcAft>
              <a:buNone/>
            </a:pPr>
            <a:r>
              <a:rPr lang="en-IE" sz="2000" dirty="0">
                <a:solidFill>
                  <a:schemeClr val="tx1"/>
                </a:solidFill>
              </a:rPr>
              <a:t>(</a:t>
            </a:r>
            <a:r>
              <a:rPr lang="en-IE" sz="2000" dirty="0" err="1">
                <a:solidFill>
                  <a:schemeClr val="tx1"/>
                </a:solidFill>
              </a:rPr>
              <a:t>i</a:t>
            </a:r>
            <a:r>
              <a:rPr lang="en-IE" sz="2000" dirty="0">
                <a:solidFill>
                  <a:schemeClr val="tx1"/>
                </a:solidFill>
              </a:rPr>
              <a:t>)  the preparation of an </a:t>
            </a:r>
            <a:r>
              <a:rPr lang="en-IE" sz="2000" dirty="0">
                <a:solidFill>
                  <a:schemeClr val="accent2"/>
                </a:solidFill>
              </a:rPr>
              <a:t>environmental impact assessment report </a:t>
            </a:r>
            <a:r>
              <a:rPr lang="en-IE" sz="2000" dirty="0">
                <a:solidFill>
                  <a:schemeClr val="tx1"/>
                </a:solidFill>
              </a:rPr>
              <a:t>by the developer, </a:t>
            </a:r>
          </a:p>
          <a:p>
            <a:pPr marL="0" indent="0">
              <a:spcAft>
                <a:spcPts val="1800"/>
              </a:spcAft>
              <a:buNone/>
            </a:pPr>
            <a:r>
              <a:rPr lang="en-IE" sz="2000" dirty="0">
                <a:solidFill>
                  <a:schemeClr val="tx1"/>
                </a:solidFill>
              </a:rPr>
              <a:t>(ii) the carrying out of </a:t>
            </a:r>
            <a:r>
              <a:rPr lang="en-IE" sz="2000" dirty="0">
                <a:solidFill>
                  <a:schemeClr val="accent2"/>
                </a:solidFill>
              </a:rPr>
              <a:t>consultations</a:t>
            </a:r>
            <a:r>
              <a:rPr lang="en-IE" sz="2000" dirty="0"/>
              <a:t> </a:t>
            </a:r>
            <a:r>
              <a:rPr lang="en-IE" sz="2000" dirty="0">
                <a:solidFill>
                  <a:schemeClr val="tx1"/>
                </a:solidFill>
              </a:rPr>
              <a:t>as referred to in Article 6 </a:t>
            </a:r>
            <a:r>
              <a:rPr lang="en-IE" sz="2000" dirty="0" smtClean="0">
                <a:solidFill>
                  <a:schemeClr val="tx1"/>
                </a:solidFill>
              </a:rPr>
              <a:t>(and </a:t>
            </a:r>
            <a:r>
              <a:rPr lang="en-IE" sz="2000" dirty="0">
                <a:solidFill>
                  <a:schemeClr val="tx1"/>
                </a:solidFill>
              </a:rPr>
              <a:t>Article </a:t>
            </a:r>
            <a:r>
              <a:rPr lang="en-IE" sz="2000" dirty="0" smtClean="0">
                <a:solidFill>
                  <a:schemeClr val="tx1"/>
                </a:solidFill>
              </a:rPr>
              <a:t>7); </a:t>
            </a:r>
            <a:endParaRPr lang="en-IE" sz="2000" dirty="0">
              <a:solidFill>
                <a:schemeClr val="tx1"/>
              </a:solidFill>
            </a:endParaRPr>
          </a:p>
          <a:p>
            <a:pPr marL="0" indent="0">
              <a:spcAft>
                <a:spcPts val="1800"/>
              </a:spcAft>
              <a:buNone/>
            </a:pPr>
            <a:r>
              <a:rPr lang="en-IE" sz="2000" dirty="0"/>
              <a:t>(iii) </a:t>
            </a:r>
            <a:r>
              <a:rPr lang="en-IE" sz="2000" dirty="0">
                <a:solidFill>
                  <a:schemeClr val="tx1"/>
                </a:solidFill>
              </a:rPr>
              <a:t>the</a:t>
            </a:r>
            <a:r>
              <a:rPr lang="en-IE" sz="2000" dirty="0"/>
              <a:t> </a:t>
            </a:r>
            <a:r>
              <a:rPr lang="en-IE" sz="2000" dirty="0">
                <a:solidFill>
                  <a:schemeClr val="accent2"/>
                </a:solidFill>
              </a:rPr>
              <a:t>examination </a:t>
            </a:r>
            <a:r>
              <a:rPr lang="en-IE" sz="2000" dirty="0">
                <a:solidFill>
                  <a:schemeClr val="tx1"/>
                </a:solidFill>
              </a:rPr>
              <a:t>by the competent authority of the information presented in the environmental impact assessment report and any supplementary information provided by the developer and any relevant information received through the consultations; </a:t>
            </a:r>
            <a:endParaRPr lang="en-IE" sz="2000" dirty="0" smtClean="0">
              <a:solidFill>
                <a:schemeClr val="tx1"/>
              </a:solidFill>
            </a:endParaRPr>
          </a:p>
          <a:p>
            <a:pPr marL="0" indent="0">
              <a:spcAft>
                <a:spcPts val="1800"/>
              </a:spcAft>
              <a:buNone/>
            </a:pPr>
            <a:r>
              <a:rPr lang="en-IE" sz="2000" dirty="0" smtClean="0">
                <a:solidFill>
                  <a:schemeClr val="tx1"/>
                </a:solidFill>
              </a:rPr>
              <a:t>(</a:t>
            </a:r>
            <a:r>
              <a:rPr lang="en-IE" sz="2000" dirty="0">
                <a:solidFill>
                  <a:schemeClr val="tx1"/>
                </a:solidFill>
              </a:rPr>
              <a:t>iv) the </a:t>
            </a:r>
            <a:r>
              <a:rPr lang="en-IE" sz="2000" dirty="0">
                <a:solidFill>
                  <a:srgbClr val="0070C0"/>
                </a:solidFill>
              </a:rPr>
              <a:t>reasoned conclusion </a:t>
            </a:r>
            <a:r>
              <a:rPr lang="en-IE" sz="2000" dirty="0">
                <a:solidFill>
                  <a:schemeClr val="tx1"/>
                </a:solidFill>
              </a:rPr>
              <a:t>by the competent authority on the significant effects of the project on the environment, taking into account the results of the examination referred to in point (iii) and, where appropriate, its own supplementary examination; and </a:t>
            </a:r>
          </a:p>
          <a:p>
            <a:pPr marL="0" indent="0">
              <a:spcAft>
                <a:spcPts val="1800"/>
              </a:spcAft>
              <a:buNone/>
            </a:pPr>
            <a:r>
              <a:rPr lang="en-IE" sz="2000" dirty="0">
                <a:solidFill>
                  <a:schemeClr val="tx1"/>
                </a:solidFill>
              </a:rPr>
              <a:t>(v)</a:t>
            </a:r>
            <a:r>
              <a:rPr lang="en-IE" sz="2000" b="1" dirty="0">
                <a:solidFill>
                  <a:schemeClr val="tx1"/>
                </a:solidFill>
              </a:rPr>
              <a:t> </a:t>
            </a:r>
            <a:r>
              <a:rPr lang="en-IE" sz="2000" dirty="0">
                <a:solidFill>
                  <a:schemeClr val="tx1"/>
                </a:solidFill>
              </a:rPr>
              <a:t>the integration of the competent authority's </a:t>
            </a:r>
            <a:r>
              <a:rPr lang="en-IE" sz="2000" dirty="0">
                <a:solidFill>
                  <a:srgbClr val="0070C0"/>
                </a:solidFill>
              </a:rPr>
              <a:t>reasoned conclusion </a:t>
            </a:r>
            <a:r>
              <a:rPr lang="en-IE" sz="2000" dirty="0">
                <a:solidFill>
                  <a:schemeClr val="tx1"/>
                </a:solidFill>
              </a:rPr>
              <a:t>into any of the</a:t>
            </a:r>
            <a:r>
              <a:rPr lang="en-IE" sz="2000" dirty="0"/>
              <a:t> </a:t>
            </a:r>
            <a:r>
              <a:rPr lang="en-IE" sz="2000" dirty="0">
                <a:solidFill>
                  <a:srgbClr val="0070C0"/>
                </a:solidFill>
              </a:rPr>
              <a:t>decisions</a:t>
            </a:r>
            <a:r>
              <a:rPr lang="en-IE" sz="2000" dirty="0"/>
              <a:t> </a:t>
            </a:r>
            <a:r>
              <a:rPr lang="en-IE" sz="2000" dirty="0">
                <a:solidFill>
                  <a:schemeClr val="tx1"/>
                </a:solidFill>
              </a:rPr>
              <a:t>referred </a:t>
            </a:r>
            <a:r>
              <a:rPr lang="en-IE" sz="2000" dirty="0" smtClean="0">
                <a:solidFill>
                  <a:schemeClr val="tx1"/>
                </a:solidFill>
              </a:rPr>
              <a:t> to </a:t>
            </a:r>
            <a:r>
              <a:rPr lang="en-IE" sz="2000" dirty="0">
                <a:solidFill>
                  <a:schemeClr val="tx1"/>
                </a:solidFill>
              </a:rPr>
              <a:t>in Article 8a. </a:t>
            </a:r>
          </a:p>
        </p:txBody>
      </p:sp>
      <p:sp>
        <p:nvSpPr>
          <p:cNvPr id="4" name="Text Placeholder 3">
            <a:extLst>
              <a:ext uri="{FF2B5EF4-FFF2-40B4-BE49-F238E27FC236}">
                <a16:creationId xmlns="" xmlns:a16="http://schemas.microsoft.com/office/drawing/2014/main" id="{67602009-57E3-43FC-B907-24A2E7D488D6}"/>
              </a:ext>
            </a:extLst>
          </p:cNvPr>
          <p:cNvSpPr>
            <a:spLocks noGrp="1"/>
          </p:cNvSpPr>
          <p:nvPr>
            <p:ph type="body" sz="quarter" idx="13"/>
          </p:nvPr>
        </p:nvSpPr>
        <p:spPr/>
        <p:txBody>
          <a:bodyPr/>
          <a:lstStyle/>
          <a:p>
            <a:r>
              <a:rPr lang="en-IE" dirty="0">
                <a:solidFill>
                  <a:schemeClr val="tx2"/>
                </a:solidFill>
              </a:rPr>
              <a:t>Article 1(2)</a:t>
            </a:r>
          </a:p>
        </p:txBody>
      </p:sp>
    </p:spTree>
    <p:extLst>
      <p:ext uri="{BB962C8B-B14F-4D97-AF65-F5344CB8AC3E}">
        <p14:creationId xmlns:p14="http://schemas.microsoft.com/office/powerpoint/2010/main" val="29978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97C87-B430-4D51-8469-86E8D36D7563}"/>
              </a:ext>
            </a:extLst>
          </p:cNvPr>
          <p:cNvSpPr>
            <a:spLocks noGrp="1"/>
          </p:cNvSpPr>
          <p:nvPr>
            <p:ph type="title"/>
          </p:nvPr>
        </p:nvSpPr>
        <p:spPr/>
        <p:txBody>
          <a:bodyPr>
            <a:normAutofit fontScale="90000"/>
          </a:bodyPr>
          <a:lstStyle/>
          <a:p>
            <a:r>
              <a:rPr lang="en-IE" dirty="0" smtClean="0"/>
              <a:t>Context </a:t>
            </a:r>
            <a:r>
              <a:rPr lang="en-IE" dirty="0" smtClean="0">
                <a:solidFill>
                  <a:schemeClr val="tx1"/>
                </a:solidFill>
              </a:rPr>
              <a:t>-</a:t>
            </a:r>
            <a:r>
              <a:rPr lang="en-IE" dirty="0" smtClean="0"/>
              <a:t> </a:t>
            </a:r>
            <a:r>
              <a:rPr lang="en-IE" sz="3100" dirty="0">
                <a:solidFill>
                  <a:schemeClr val="tx2"/>
                </a:solidFill>
              </a:rPr>
              <a:t>EIA Process</a:t>
            </a:r>
            <a:r>
              <a:rPr lang="en-IE" dirty="0">
                <a:solidFill>
                  <a:schemeClr val="tx2"/>
                </a:solidFill>
              </a:rPr>
              <a:t/>
            </a:r>
            <a:br>
              <a:rPr lang="en-IE" dirty="0">
                <a:solidFill>
                  <a:schemeClr val="tx2"/>
                </a:solidFill>
              </a:rPr>
            </a:br>
            <a:endParaRPr lang="en-IE" dirty="0"/>
          </a:p>
        </p:txBody>
      </p:sp>
      <p:graphicFrame>
        <p:nvGraphicFramePr>
          <p:cNvPr id="5" name="Content Placeholder 4">
            <a:extLst>
              <a:ext uri="{FF2B5EF4-FFF2-40B4-BE49-F238E27FC236}">
                <a16:creationId xmlns="" xmlns:a16="http://schemas.microsoft.com/office/drawing/2014/main" id="{5F67B0BC-E77D-4421-AACA-FF3D387A0BCA}"/>
              </a:ext>
            </a:extLst>
          </p:cNvPr>
          <p:cNvGraphicFramePr>
            <a:graphicFrameLocks noGrp="1"/>
          </p:cNvGraphicFramePr>
          <p:nvPr>
            <p:ph idx="1"/>
            <p:extLst>
              <p:ext uri="{D42A27DB-BD31-4B8C-83A1-F6EECF244321}">
                <p14:modId xmlns:p14="http://schemas.microsoft.com/office/powerpoint/2010/main" val="3804191691"/>
              </p:ext>
            </p:extLst>
          </p:nvPr>
        </p:nvGraphicFramePr>
        <p:xfrm>
          <a:off x="960967" y="1241948"/>
          <a:ext cx="9838267" cy="517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 xmlns:a16="http://schemas.microsoft.com/office/drawing/2014/main" id="{394B622B-C3A2-4ED0-AD10-C94B83F96B8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45734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97C87-B430-4D51-8469-86E8D36D7563}"/>
              </a:ext>
            </a:extLst>
          </p:cNvPr>
          <p:cNvSpPr>
            <a:spLocks noGrp="1"/>
          </p:cNvSpPr>
          <p:nvPr>
            <p:ph type="title"/>
          </p:nvPr>
        </p:nvSpPr>
        <p:spPr/>
        <p:txBody>
          <a:bodyPr>
            <a:normAutofit fontScale="90000"/>
          </a:bodyPr>
          <a:lstStyle/>
          <a:p>
            <a:r>
              <a:rPr lang="en-IE" dirty="0" smtClean="0"/>
              <a:t>EIA Screening</a:t>
            </a:r>
            <a:r>
              <a:rPr lang="en-IE" dirty="0">
                <a:solidFill>
                  <a:schemeClr val="tx2"/>
                </a:solidFill>
              </a:rPr>
              <a:t/>
            </a:r>
            <a:br>
              <a:rPr lang="en-IE" dirty="0">
                <a:solidFill>
                  <a:schemeClr val="tx2"/>
                </a:solidFill>
              </a:rPr>
            </a:br>
            <a:endParaRPr lang="en-IE" dirty="0"/>
          </a:p>
        </p:txBody>
      </p:sp>
      <p:graphicFrame>
        <p:nvGraphicFramePr>
          <p:cNvPr id="5" name="Content Placeholder 4">
            <a:extLst>
              <a:ext uri="{FF2B5EF4-FFF2-40B4-BE49-F238E27FC236}">
                <a16:creationId xmlns="" xmlns:a16="http://schemas.microsoft.com/office/drawing/2014/main" id="{5F67B0BC-E77D-4421-AACA-FF3D387A0BCA}"/>
              </a:ext>
            </a:extLst>
          </p:cNvPr>
          <p:cNvGraphicFramePr>
            <a:graphicFrameLocks noGrp="1"/>
          </p:cNvGraphicFramePr>
          <p:nvPr>
            <p:ph idx="1"/>
            <p:extLst>
              <p:ext uri="{D42A27DB-BD31-4B8C-83A1-F6EECF244321}">
                <p14:modId xmlns:p14="http://schemas.microsoft.com/office/powerpoint/2010/main" val="1594503314"/>
              </p:ext>
            </p:extLst>
          </p:nvPr>
        </p:nvGraphicFramePr>
        <p:xfrm>
          <a:off x="960967" y="1241948"/>
          <a:ext cx="9838267" cy="517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 xmlns:a16="http://schemas.microsoft.com/office/drawing/2014/main" id="{394B622B-C3A2-4ED0-AD10-C94B83F96B8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147839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BB590C-0601-448F-A6E7-4AD7815E530B}"/>
              </a:ext>
            </a:extLst>
          </p:cNvPr>
          <p:cNvSpPr>
            <a:spLocks noGrp="1"/>
          </p:cNvSpPr>
          <p:nvPr>
            <p:ph type="title"/>
          </p:nvPr>
        </p:nvSpPr>
        <p:spPr/>
        <p:txBody>
          <a:bodyPr>
            <a:normAutofit fontScale="90000"/>
          </a:bodyPr>
          <a:lstStyle/>
          <a:p>
            <a:r>
              <a:rPr lang="en-IE" dirty="0"/>
              <a:t>EIA Screening</a:t>
            </a:r>
          </a:p>
        </p:txBody>
      </p:sp>
      <p:sp>
        <p:nvSpPr>
          <p:cNvPr id="3" name="Content Placeholder 2">
            <a:extLst>
              <a:ext uri="{FF2B5EF4-FFF2-40B4-BE49-F238E27FC236}">
                <a16:creationId xmlns="" xmlns:a16="http://schemas.microsoft.com/office/drawing/2014/main" id="{E5B32829-7FAE-4ACE-B6A1-C58CE083D0BB}"/>
              </a:ext>
            </a:extLst>
          </p:cNvPr>
          <p:cNvSpPr>
            <a:spLocks noGrp="1"/>
          </p:cNvSpPr>
          <p:nvPr>
            <p:ph idx="1"/>
          </p:nvPr>
        </p:nvSpPr>
        <p:spPr>
          <a:xfrm>
            <a:off x="959999" y="1744823"/>
            <a:ext cx="10199412" cy="5010819"/>
          </a:xfrm>
        </p:spPr>
        <p:txBody>
          <a:bodyPr>
            <a:normAutofit fontScale="77500" lnSpcReduction="20000"/>
          </a:bodyPr>
          <a:lstStyle/>
          <a:p>
            <a:pPr marL="342900" lvl="0" indent="-342900" defTabSz="457200">
              <a:lnSpc>
                <a:spcPct val="160000"/>
              </a:lnSpc>
              <a:spcBef>
                <a:spcPts val="1000"/>
              </a:spcBef>
              <a:spcAft>
                <a:spcPts val="1200"/>
              </a:spcAft>
              <a:buClr>
                <a:srgbClr val="5FCBEF"/>
              </a:buClr>
              <a:buSzPct val="80000"/>
              <a:buFont typeface="Wingdings 3" charset="2"/>
              <a:buChar char=""/>
            </a:pPr>
            <a:r>
              <a:rPr lang="en-IE" sz="2300" dirty="0" smtClean="0">
                <a:solidFill>
                  <a:schemeClr val="tx1"/>
                </a:solidFill>
              </a:rPr>
              <a:t>2014 Directive introduced new requirements in relation to screening for EIA, including issuing determinations as to whether sub-threshold development </a:t>
            </a:r>
            <a:r>
              <a:rPr lang="en-IE" sz="2300" dirty="0">
                <a:solidFill>
                  <a:schemeClr val="tx1"/>
                </a:solidFill>
              </a:rPr>
              <a:t>requires EIA (90 days)</a:t>
            </a:r>
          </a:p>
          <a:p>
            <a:pPr marL="342900" lvl="0" indent="-342900" defTabSz="457200">
              <a:lnSpc>
                <a:spcPct val="160000"/>
              </a:lnSpc>
              <a:spcBef>
                <a:spcPts val="1000"/>
              </a:spcBef>
              <a:spcAft>
                <a:spcPts val="0"/>
              </a:spcAft>
              <a:buClr>
                <a:srgbClr val="5FCBEF"/>
              </a:buClr>
              <a:buSzPct val="80000"/>
              <a:buFont typeface="Wingdings 3" charset="2"/>
              <a:buChar char=""/>
            </a:pPr>
            <a:r>
              <a:rPr lang="en-IE" sz="2300" dirty="0">
                <a:solidFill>
                  <a:schemeClr val="tx1"/>
                </a:solidFill>
              </a:rPr>
              <a:t>2018 EIA Regulations - mandatory process for screening of all sub-threshold development</a:t>
            </a:r>
          </a:p>
          <a:p>
            <a:pPr marL="666900" lvl="1" indent="-342900" defTabSz="457200">
              <a:lnSpc>
                <a:spcPct val="160000"/>
              </a:lnSpc>
              <a:spcAft>
                <a:spcPts val="1200"/>
              </a:spcAft>
              <a:buClr>
                <a:srgbClr val="5FCBEF"/>
              </a:buClr>
              <a:buSzPct val="80000"/>
              <a:buFont typeface="Wingdings 3" charset="2"/>
              <a:buChar char=""/>
            </a:pPr>
            <a:r>
              <a:rPr lang="en-IE" sz="2300" dirty="0" smtClean="0">
                <a:solidFill>
                  <a:schemeClr val="tx1"/>
                </a:solidFill>
              </a:rPr>
              <a:t>‘</a:t>
            </a:r>
            <a:r>
              <a:rPr lang="en-IE" sz="2300" dirty="0">
                <a:solidFill>
                  <a:schemeClr val="tx1"/>
                </a:solidFill>
              </a:rPr>
              <a:t>sub-threshold</a:t>
            </a:r>
            <a:r>
              <a:rPr lang="en-IE" sz="2300" dirty="0" smtClean="0">
                <a:solidFill>
                  <a:schemeClr val="tx1"/>
                </a:solidFill>
              </a:rPr>
              <a:t> </a:t>
            </a:r>
            <a:r>
              <a:rPr lang="en-IE" sz="2300" dirty="0">
                <a:solidFill>
                  <a:schemeClr val="tx1"/>
                </a:solidFill>
              </a:rPr>
              <a:t>development’ means development of a type set out in Schedule 5 which does not exceed a quantity, area or other limit specified in that Schedule in respect of the relevant class of development (unchanged)	</a:t>
            </a:r>
          </a:p>
          <a:p>
            <a:pPr marL="342900" indent="-342900" defTabSz="457200">
              <a:lnSpc>
                <a:spcPct val="160000"/>
              </a:lnSpc>
              <a:spcBef>
                <a:spcPts val="1000"/>
              </a:spcBef>
              <a:spcAft>
                <a:spcPts val="0"/>
              </a:spcAft>
              <a:buClr>
                <a:srgbClr val="5FCBEF"/>
              </a:buClr>
              <a:buSzPct val="80000"/>
              <a:buFont typeface="Wingdings 3" charset="2"/>
              <a:buChar char=""/>
            </a:pPr>
            <a:r>
              <a:rPr lang="en-IE" sz="2300" dirty="0">
                <a:solidFill>
                  <a:schemeClr val="tx1"/>
                </a:solidFill>
              </a:rPr>
              <a:t>Schedule 5 PDR derives from Annex I and II Directive </a:t>
            </a:r>
          </a:p>
          <a:p>
            <a:pPr marL="324000" lvl="1" indent="0">
              <a:lnSpc>
                <a:spcPct val="160000"/>
              </a:lnSpc>
              <a:spcAft>
                <a:spcPts val="1800"/>
              </a:spcAft>
              <a:buNone/>
            </a:pPr>
            <a:r>
              <a:rPr lang="en-IE" sz="2300" dirty="0" smtClean="0">
                <a:solidFill>
                  <a:schemeClr val="tx1"/>
                </a:solidFill>
              </a:rPr>
              <a:t>-	No </a:t>
            </a:r>
            <a:r>
              <a:rPr lang="en-IE" sz="2300" dirty="0">
                <a:solidFill>
                  <a:schemeClr val="tx1"/>
                </a:solidFill>
              </a:rPr>
              <a:t>change to list of projects</a:t>
            </a:r>
          </a:p>
          <a:p>
            <a:pPr marL="342900" indent="-342900" defTabSz="457200">
              <a:lnSpc>
                <a:spcPct val="160000"/>
              </a:lnSpc>
              <a:spcBef>
                <a:spcPts val="1000"/>
              </a:spcBef>
              <a:spcAft>
                <a:spcPts val="1200"/>
              </a:spcAft>
              <a:buClr>
                <a:srgbClr val="5FCBEF"/>
              </a:buClr>
              <a:buSzPct val="80000"/>
              <a:buFont typeface="Wingdings 3" charset="2"/>
              <a:buChar char=""/>
            </a:pPr>
            <a:r>
              <a:rPr lang="en-IE" sz="2300" dirty="0">
                <a:solidFill>
                  <a:schemeClr val="tx1"/>
                </a:solidFill>
              </a:rPr>
              <a:t>Schedule 5 (PDR) </a:t>
            </a:r>
            <a:r>
              <a:rPr lang="en-IE" sz="2300" dirty="0" err="1">
                <a:solidFill>
                  <a:schemeClr val="tx1"/>
                </a:solidFill>
              </a:rPr>
              <a:t>vs</a:t>
            </a:r>
            <a:r>
              <a:rPr lang="en-IE" sz="2300" dirty="0">
                <a:solidFill>
                  <a:schemeClr val="tx1"/>
                </a:solidFill>
              </a:rPr>
              <a:t> Annex I and II (Directive</a:t>
            </a:r>
            <a:r>
              <a:rPr lang="en-IE" sz="2300" dirty="0" smtClean="0">
                <a:solidFill>
                  <a:schemeClr val="tx1"/>
                </a:solidFill>
              </a:rPr>
              <a:t>)</a:t>
            </a:r>
            <a:endParaRPr lang="en-IE" sz="2300" dirty="0">
              <a:solidFill>
                <a:schemeClr val="tx1"/>
              </a:solidFill>
            </a:endParaRPr>
          </a:p>
          <a:p>
            <a:endParaRPr lang="en-IE" dirty="0"/>
          </a:p>
        </p:txBody>
      </p:sp>
      <p:sp>
        <p:nvSpPr>
          <p:cNvPr id="4" name="Text Placeholder 3">
            <a:extLst>
              <a:ext uri="{FF2B5EF4-FFF2-40B4-BE49-F238E27FC236}">
                <a16:creationId xmlns="" xmlns:a16="http://schemas.microsoft.com/office/drawing/2014/main" id="{5248BC5D-FA90-4AC8-9C6B-422500336E66}"/>
              </a:ext>
            </a:extLst>
          </p:cNvPr>
          <p:cNvSpPr>
            <a:spLocks noGrp="1"/>
          </p:cNvSpPr>
          <p:nvPr>
            <p:ph type="body" sz="quarter" idx="13"/>
          </p:nvPr>
        </p:nvSpPr>
        <p:spPr/>
        <p:txBody>
          <a:bodyPr>
            <a:normAutofit/>
          </a:bodyPr>
          <a:lstStyle/>
          <a:p>
            <a:r>
              <a:rPr lang="en-IE" dirty="0">
                <a:solidFill>
                  <a:schemeClr val="tx2"/>
                </a:solidFill>
              </a:rPr>
              <a:t>EIA Directive - Article 4 </a:t>
            </a:r>
          </a:p>
        </p:txBody>
      </p:sp>
    </p:spTree>
    <p:extLst>
      <p:ext uri="{BB962C8B-B14F-4D97-AF65-F5344CB8AC3E}">
        <p14:creationId xmlns:p14="http://schemas.microsoft.com/office/powerpoint/2010/main" val="15969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BB590C-0601-448F-A6E7-4AD7815E530B}"/>
              </a:ext>
            </a:extLst>
          </p:cNvPr>
          <p:cNvSpPr>
            <a:spLocks noGrp="1"/>
          </p:cNvSpPr>
          <p:nvPr>
            <p:ph type="title"/>
          </p:nvPr>
        </p:nvSpPr>
        <p:spPr/>
        <p:txBody>
          <a:bodyPr>
            <a:normAutofit fontScale="90000"/>
          </a:bodyPr>
          <a:lstStyle/>
          <a:p>
            <a:r>
              <a:rPr lang="en-IE" dirty="0"/>
              <a:t>EIA Screening</a:t>
            </a:r>
          </a:p>
        </p:txBody>
      </p:sp>
      <p:sp>
        <p:nvSpPr>
          <p:cNvPr id="3" name="Content Placeholder 2">
            <a:extLst>
              <a:ext uri="{FF2B5EF4-FFF2-40B4-BE49-F238E27FC236}">
                <a16:creationId xmlns="" xmlns:a16="http://schemas.microsoft.com/office/drawing/2014/main" id="{E5B32829-7FAE-4ACE-B6A1-C58CE083D0BB}"/>
              </a:ext>
            </a:extLst>
          </p:cNvPr>
          <p:cNvSpPr>
            <a:spLocks noGrp="1"/>
          </p:cNvSpPr>
          <p:nvPr>
            <p:ph idx="1"/>
          </p:nvPr>
        </p:nvSpPr>
        <p:spPr>
          <a:xfrm>
            <a:off x="902988" y="1775516"/>
            <a:ext cx="10386024" cy="4757750"/>
          </a:xfrm>
        </p:spPr>
        <p:txBody>
          <a:bodyPr>
            <a:normAutofit/>
          </a:bodyPr>
          <a:lstStyle/>
          <a:p>
            <a:pPr marL="0" indent="0">
              <a:spcAft>
                <a:spcPts val="2400"/>
              </a:spcAft>
              <a:buNone/>
            </a:pPr>
            <a:r>
              <a:rPr lang="en-IE" sz="2800" dirty="0">
                <a:solidFill>
                  <a:schemeClr val="tx1"/>
                </a:solidFill>
              </a:rPr>
              <a:t>Screening applies to:</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S.34 Applications and S.37 Appeals </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S.5 Referrals (Exempt Development)</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Strategic Housing Development</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S 146B Amendments to Strategic Infrastructure/ Housing</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Local Authority/ State Development</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New direct applications for Screening Determination under s.176A</a:t>
            </a:r>
          </a:p>
          <a:p>
            <a:pPr marL="324000" lvl="1" indent="0">
              <a:buNone/>
            </a:pPr>
            <a:endParaRPr lang="en-IE" dirty="0"/>
          </a:p>
          <a:p>
            <a:pPr marL="0" indent="0">
              <a:buNone/>
            </a:pPr>
            <a:endParaRPr lang="en-IE" dirty="0"/>
          </a:p>
          <a:p>
            <a:endParaRPr lang="en-IE" dirty="0"/>
          </a:p>
          <a:p>
            <a:pPr marL="0" indent="0">
              <a:buNone/>
            </a:pPr>
            <a:endParaRPr lang="en-IE" dirty="0"/>
          </a:p>
          <a:p>
            <a:pPr marL="0" indent="0">
              <a:buNone/>
            </a:pPr>
            <a:endParaRPr lang="en-IE" dirty="0"/>
          </a:p>
          <a:p>
            <a:endParaRPr lang="en-IE" dirty="0"/>
          </a:p>
        </p:txBody>
      </p:sp>
      <p:sp>
        <p:nvSpPr>
          <p:cNvPr id="4" name="Text Placeholder 3">
            <a:extLst>
              <a:ext uri="{FF2B5EF4-FFF2-40B4-BE49-F238E27FC236}">
                <a16:creationId xmlns="" xmlns:a16="http://schemas.microsoft.com/office/drawing/2014/main" id="{5248BC5D-FA90-4AC8-9C6B-422500336E66}"/>
              </a:ext>
            </a:extLst>
          </p:cNvPr>
          <p:cNvSpPr>
            <a:spLocks noGrp="1"/>
          </p:cNvSpPr>
          <p:nvPr>
            <p:ph type="body" sz="quarter" idx="13"/>
          </p:nvPr>
        </p:nvSpPr>
        <p:spPr/>
        <p:txBody>
          <a:bodyPr>
            <a:normAutofit/>
          </a:bodyPr>
          <a:lstStyle/>
          <a:p>
            <a:r>
              <a:rPr lang="en-IE" dirty="0">
                <a:solidFill>
                  <a:schemeClr val="tx2"/>
                </a:solidFill>
              </a:rPr>
              <a:t>Application Types</a:t>
            </a:r>
          </a:p>
        </p:txBody>
      </p:sp>
    </p:spTree>
    <p:extLst>
      <p:ext uri="{BB962C8B-B14F-4D97-AF65-F5344CB8AC3E}">
        <p14:creationId xmlns:p14="http://schemas.microsoft.com/office/powerpoint/2010/main" val="15464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7340B6-7978-4DBE-AC65-9E3FF9F03761}"/>
              </a:ext>
            </a:extLst>
          </p:cNvPr>
          <p:cNvSpPr>
            <a:spLocks noGrp="1"/>
          </p:cNvSpPr>
          <p:nvPr>
            <p:ph type="title"/>
          </p:nvPr>
        </p:nvSpPr>
        <p:spPr/>
        <p:txBody>
          <a:bodyPr>
            <a:normAutofit fontScale="90000"/>
          </a:bodyPr>
          <a:lstStyle/>
          <a:p>
            <a:r>
              <a:rPr lang="en-IE" dirty="0"/>
              <a:t>EIA Screening</a:t>
            </a:r>
          </a:p>
        </p:txBody>
      </p:sp>
      <p:graphicFrame>
        <p:nvGraphicFramePr>
          <p:cNvPr id="11" name="Content Placeholder 10">
            <a:extLst>
              <a:ext uri="{FF2B5EF4-FFF2-40B4-BE49-F238E27FC236}">
                <a16:creationId xmlns="" xmlns:a16="http://schemas.microsoft.com/office/drawing/2014/main" id="{56B378C8-86A1-466E-841F-E566FFE2E6E3}"/>
              </a:ext>
            </a:extLst>
          </p:cNvPr>
          <p:cNvGraphicFramePr>
            <a:graphicFrameLocks noGrp="1"/>
          </p:cNvGraphicFramePr>
          <p:nvPr>
            <p:ph idx="1"/>
            <p:extLst>
              <p:ext uri="{D42A27DB-BD31-4B8C-83A1-F6EECF244321}">
                <p14:modId xmlns:p14="http://schemas.microsoft.com/office/powerpoint/2010/main" val="2292632061"/>
              </p:ext>
            </p:extLst>
          </p:nvPr>
        </p:nvGraphicFramePr>
        <p:xfrm>
          <a:off x="960967" y="1979614"/>
          <a:ext cx="9838267"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 xmlns:a16="http://schemas.microsoft.com/office/drawing/2014/main" id="{9CD8256A-1D73-4741-AB14-07373EA09110}"/>
              </a:ext>
            </a:extLst>
          </p:cNvPr>
          <p:cNvSpPr>
            <a:spLocks noGrp="1"/>
          </p:cNvSpPr>
          <p:nvPr>
            <p:ph type="body" sz="quarter" idx="13"/>
          </p:nvPr>
        </p:nvSpPr>
        <p:spPr/>
        <p:txBody>
          <a:bodyPr/>
          <a:lstStyle/>
          <a:p>
            <a:r>
              <a:rPr lang="en-IE" dirty="0">
                <a:solidFill>
                  <a:schemeClr val="tx2"/>
                </a:solidFill>
              </a:rPr>
              <a:t>Three steps to screening for EIA:</a:t>
            </a:r>
          </a:p>
        </p:txBody>
      </p:sp>
    </p:spTree>
    <p:extLst>
      <p:ext uri="{BB962C8B-B14F-4D97-AF65-F5344CB8AC3E}">
        <p14:creationId xmlns:p14="http://schemas.microsoft.com/office/powerpoint/2010/main" val="230289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718642A-499F-489F-8945-3047B9EEED67}"/>
              </a:ext>
            </a:extLst>
          </p:cNvPr>
          <p:cNvPicPr>
            <a:picLocks noChangeAspect="1"/>
          </p:cNvPicPr>
          <p:nvPr/>
        </p:nvPicPr>
        <p:blipFill>
          <a:blip r:embed="rId2"/>
          <a:stretch>
            <a:fillRect/>
          </a:stretch>
        </p:blipFill>
        <p:spPr>
          <a:xfrm>
            <a:off x="173154" y="172090"/>
            <a:ext cx="11823227" cy="6557251"/>
          </a:xfrm>
          <a:prstGeom prst="rect">
            <a:avLst/>
          </a:prstGeom>
        </p:spPr>
      </p:pic>
    </p:spTree>
    <p:extLst>
      <p:ext uri="{BB962C8B-B14F-4D97-AF65-F5344CB8AC3E}">
        <p14:creationId xmlns:p14="http://schemas.microsoft.com/office/powerpoint/2010/main" val="115157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EIA Screening – </a:t>
            </a:r>
            <a:r>
              <a:rPr lang="en-IE" dirty="0" smtClean="0">
                <a:solidFill>
                  <a:schemeClr val="tx1"/>
                </a:solidFill>
              </a:rPr>
              <a:t>Pre-screening</a:t>
            </a:r>
            <a:endParaRPr lang="en-IE" dirty="0">
              <a:solidFill>
                <a:schemeClr val="tx1"/>
              </a:solidFill>
            </a:endParaRPr>
          </a:p>
        </p:txBody>
      </p:sp>
      <p:sp>
        <p:nvSpPr>
          <p:cNvPr id="3" name="Content Placeholder 2"/>
          <p:cNvSpPr>
            <a:spLocks noGrp="1"/>
          </p:cNvSpPr>
          <p:nvPr>
            <p:ph idx="1"/>
          </p:nvPr>
        </p:nvSpPr>
        <p:spPr/>
        <p:txBody>
          <a:bodyPr/>
          <a:lstStyle/>
          <a:p>
            <a:endParaRPr lang="en-IE" dirty="0"/>
          </a:p>
        </p:txBody>
      </p:sp>
      <p:sp>
        <p:nvSpPr>
          <p:cNvPr id="4" name="Text Placeholder 3"/>
          <p:cNvSpPr>
            <a:spLocks noGrp="1"/>
          </p:cNvSpPr>
          <p:nvPr>
            <p:ph type="body" sz="quarter" idx="13"/>
          </p:nvPr>
        </p:nvSpPr>
        <p:spPr/>
        <p:txBody>
          <a:bodyPr/>
          <a:lstStyle/>
          <a:p>
            <a:endParaRPr lang="en-I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3" y="2729552"/>
            <a:ext cx="11882887" cy="31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7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8C4B2-D64A-446C-B442-AB767CB846E4}"/>
              </a:ext>
            </a:extLst>
          </p:cNvPr>
          <p:cNvSpPr>
            <a:spLocks noGrp="1"/>
          </p:cNvSpPr>
          <p:nvPr>
            <p:ph type="title"/>
          </p:nvPr>
        </p:nvSpPr>
        <p:spPr/>
        <p:txBody>
          <a:bodyPr>
            <a:normAutofit fontScale="90000"/>
          </a:bodyPr>
          <a:lstStyle/>
          <a:p>
            <a:r>
              <a:rPr lang="en-IE" dirty="0"/>
              <a:t>Outline</a:t>
            </a:r>
          </a:p>
        </p:txBody>
      </p:sp>
      <p:sp>
        <p:nvSpPr>
          <p:cNvPr id="3" name="Content Placeholder 2">
            <a:extLst>
              <a:ext uri="{FF2B5EF4-FFF2-40B4-BE49-F238E27FC236}">
                <a16:creationId xmlns="" xmlns:a16="http://schemas.microsoft.com/office/drawing/2014/main" id="{3121C1FD-D75B-459B-A48C-7A0CBF6B9622}"/>
              </a:ext>
            </a:extLst>
          </p:cNvPr>
          <p:cNvSpPr>
            <a:spLocks noGrp="1"/>
          </p:cNvSpPr>
          <p:nvPr>
            <p:ph idx="1"/>
          </p:nvPr>
        </p:nvSpPr>
        <p:spPr>
          <a:xfrm>
            <a:off x="960000" y="1460310"/>
            <a:ext cx="9840000" cy="4839690"/>
          </a:xfrm>
        </p:spPr>
        <p:txBody>
          <a:bodyPr>
            <a:normAutofit/>
          </a:bodyPr>
          <a:lstStyle/>
          <a:p>
            <a:pPr marL="342900" indent="-342900" defTabSz="457200">
              <a:lnSpc>
                <a:spcPct val="100000"/>
              </a:lnSpc>
              <a:spcBef>
                <a:spcPts val="1000"/>
              </a:spcBef>
              <a:spcAft>
                <a:spcPts val="1800"/>
              </a:spcAft>
              <a:buClr>
                <a:srgbClr val="5FCBEF"/>
              </a:buClr>
              <a:buSzPct val="80000"/>
              <a:buFont typeface="Wingdings 3" charset="2"/>
              <a:buChar char=""/>
            </a:pPr>
            <a:r>
              <a:rPr lang="en-IE" sz="2400" dirty="0">
                <a:solidFill>
                  <a:schemeClr val="tx1"/>
                </a:solidFill>
              </a:rPr>
              <a:t>Context: The changing role of development management planning </a:t>
            </a:r>
          </a:p>
          <a:p>
            <a:pPr marL="342900" indent="-342900" defTabSz="457200">
              <a:lnSpc>
                <a:spcPct val="100000"/>
              </a:lnSpc>
              <a:spcBef>
                <a:spcPts val="1000"/>
              </a:spcBef>
              <a:spcAft>
                <a:spcPts val="1800"/>
              </a:spcAft>
              <a:buClr>
                <a:srgbClr val="5FCBEF"/>
              </a:buClr>
              <a:buSzPct val="80000"/>
              <a:buFont typeface="Wingdings 3" charset="2"/>
              <a:buChar char=""/>
            </a:pPr>
            <a:r>
              <a:rPr lang="en-IE" sz="2400" dirty="0">
                <a:solidFill>
                  <a:schemeClr val="tx1"/>
                </a:solidFill>
              </a:rPr>
              <a:t>Key Differences between EIA and AA</a:t>
            </a:r>
          </a:p>
          <a:p>
            <a:pPr marL="342900" indent="-342900" defTabSz="457200">
              <a:lnSpc>
                <a:spcPct val="100000"/>
              </a:lnSpc>
              <a:spcBef>
                <a:spcPts val="1200"/>
              </a:spcBef>
              <a:spcAft>
                <a:spcPts val="1200"/>
              </a:spcAft>
              <a:buClr>
                <a:srgbClr val="5FCBEF"/>
              </a:buClr>
              <a:buSzPct val="80000"/>
              <a:buFont typeface="Wingdings 3" charset="2"/>
              <a:buChar char=""/>
            </a:pPr>
            <a:r>
              <a:rPr lang="en-IE" sz="2400" dirty="0">
                <a:solidFill>
                  <a:schemeClr val="tx1"/>
                </a:solidFill>
              </a:rPr>
              <a:t>The EIA Process</a:t>
            </a:r>
          </a:p>
          <a:p>
            <a:pPr marL="666900" lvl="2" indent="-342900" defTabSz="457200">
              <a:lnSpc>
                <a:spcPct val="100000"/>
              </a:lnSpc>
              <a:spcAft>
                <a:spcPts val="1200"/>
              </a:spcAft>
              <a:buClr>
                <a:srgbClr val="5FCBEF"/>
              </a:buClr>
              <a:buSzPct val="80000"/>
              <a:buFont typeface="Wingdings 3" charset="2"/>
              <a:buChar char=""/>
            </a:pPr>
            <a:r>
              <a:rPr lang="en-IE" sz="2400" dirty="0">
                <a:solidFill>
                  <a:schemeClr val="tx1"/>
                </a:solidFill>
              </a:rPr>
              <a:t>EIA Screening</a:t>
            </a:r>
          </a:p>
          <a:p>
            <a:pPr marL="666900" lvl="2" indent="-342900" defTabSz="457200">
              <a:lnSpc>
                <a:spcPct val="100000"/>
              </a:lnSpc>
              <a:spcAft>
                <a:spcPts val="1200"/>
              </a:spcAft>
              <a:buClr>
                <a:srgbClr val="5FCBEF"/>
              </a:buClr>
              <a:buSzPct val="80000"/>
              <a:buFont typeface="Wingdings 3" charset="2"/>
              <a:buChar char=""/>
            </a:pPr>
            <a:r>
              <a:rPr lang="en-IE" sz="2400" dirty="0" smtClean="0">
                <a:solidFill>
                  <a:schemeClr val="tx1"/>
                </a:solidFill>
              </a:rPr>
              <a:t>EIA Evaluation by the competent authority  </a:t>
            </a:r>
          </a:p>
          <a:p>
            <a:pPr marL="666900" lvl="2" indent="-342900" defTabSz="457200">
              <a:lnSpc>
                <a:spcPct val="100000"/>
              </a:lnSpc>
              <a:spcAft>
                <a:spcPts val="1200"/>
              </a:spcAft>
              <a:buClr>
                <a:srgbClr val="5FCBEF"/>
              </a:buClr>
              <a:buSzPct val="80000"/>
              <a:buFont typeface="Wingdings 3" charset="2"/>
              <a:buChar char=""/>
            </a:pPr>
            <a:r>
              <a:rPr lang="en-IE" sz="2400" dirty="0" smtClean="0">
                <a:solidFill>
                  <a:schemeClr val="tx1"/>
                </a:solidFill>
              </a:rPr>
              <a:t>EIA </a:t>
            </a:r>
            <a:r>
              <a:rPr lang="en-IE" sz="2400" dirty="0">
                <a:solidFill>
                  <a:schemeClr val="tx1"/>
                </a:solidFill>
              </a:rPr>
              <a:t>Decision</a:t>
            </a:r>
          </a:p>
          <a:p>
            <a:pPr marL="342900" indent="-342900" defTabSz="457200">
              <a:lnSpc>
                <a:spcPct val="100000"/>
              </a:lnSpc>
              <a:spcBef>
                <a:spcPts val="1000"/>
              </a:spcBef>
              <a:spcAft>
                <a:spcPts val="1200"/>
              </a:spcAft>
              <a:buClr>
                <a:srgbClr val="5FCBEF"/>
              </a:buClr>
              <a:buSzPct val="80000"/>
              <a:buFont typeface="Wingdings 3" charset="2"/>
              <a:buChar char=""/>
            </a:pPr>
            <a:r>
              <a:rPr lang="en-IE" sz="2400" dirty="0">
                <a:solidFill>
                  <a:schemeClr val="tx1"/>
                </a:solidFill>
              </a:rPr>
              <a:t>Trends &amp; Observations</a:t>
            </a:r>
          </a:p>
        </p:txBody>
      </p:sp>
    </p:spTree>
    <p:extLst>
      <p:ext uri="{BB962C8B-B14F-4D97-AF65-F5344CB8AC3E}">
        <p14:creationId xmlns:p14="http://schemas.microsoft.com/office/powerpoint/2010/main" val="16893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93B55-ABE6-4921-8E60-CF663FB9DB9C}"/>
              </a:ext>
            </a:extLst>
          </p:cNvPr>
          <p:cNvSpPr>
            <a:spLocks noGrp="1"/>
          </p:cNvSpPr>
          <p:nvPr>
            <p:ph type="title"/>
          </p:nvPr>
        </p:nvSpPr>
        <p:spPr>
          <a:xfrm>
            <a:off x="905410" y="540001"/>
            <a:ext cx="8296889" cy="501125"/>
          </a:xfrm>
        </p:spPr>
        <p:txBody>
          <a:bodyPr>
            <a:normAutofit fontScale="90000"/>
          </a:bodyPr>
          <a:lstStyle/>
          <a:p>
            <a:r>
              <a:rPr lang="en-IE" dirty="0"/>
              <a:t>EIA </a:t>
            </a:r>
            <a:r>
              <a:rPr lang="en-IE" dirty="0" smtClean="0"/>
              <a:t>Screening - </a:t>
            </a:r>
            <a:r>
              <a:rPr lang="en-IE" dirty="0" smtClean="0">
                <a:solidFill>
                  <a:schemeClr val="tx1"/>
                </a:solidFill>
              </a:rPr>
              <a:t>Pre-screening</a:t>
            </a:r>
            <a:endParaRPr lang="en-IE" dirty="0">
              <a:solidFill>
                <a:schemeClr val="tx1"/>
              </a:solidFill>
            </a:endParaRPr>
          </a:p>
        </p:txBody>
      </p:sp>
      <p:sp>
        <p:nvSpPr>
          <p:cNvPr id="3" name="Content Placeholder 2">
            <a:extLst>
              <a:ext uri="{FF2B5EF4-FFF2-40B4-BE49-F238E27FC236}">
                <a16:creationId xmlns="" xmlns:a16="http://schemas.microsoft.com/office/drawing/2014/main" id="{84E027A6-A5E4-4AF3-B14A-61A4ABCE81FC}"/>
              </a:ext>
            </a:extLst>
          </p:cNvPr>
          <p:cNvSpPr>
            <a:spLocks noGrp="1"/>
          </p:cNvSpPr>
          <p:nvPr>
            <p:ph idx="1"/>
          </p:nvPr>
        </p:nvSpPr>
        <p:spPr>
          <a:xfrm>
            <a:off x="959999" y="1719618"/>
            <a:ext cx="10326699" cy="4580382"/>
          </a:xfrm>
        </p:spPr>
        <p:txBody>
          <a:bodyPr>
            <a:normAutofit fontScale="85000" lnSpcReduction="20000"/>
          </a:bodyPr>
          <a:lstStyle/>
          <a:p>
            <a:pPr marL="0" indent="0" defTabSz="457200">
              <a:lnSpc>
                <a:spcPct val="100000"/>
              </a:lnSpc>
              <a:spcBef>
                <a:spcPts val="1000"/>
              </a:spcBef>
              <a:spcAft>
                <a:spcPts val="1200"/>
              </a:spcAft>
              <a:buClr>
                <a:srgbClr val="5FCBEF"/>
              </a:buClr>
              <a:buSzPct val="80000"/>
              <a:buNone/>
            </a:pPr>
            <a:r>
              <a:rPr lang="en-IE" sz="2400" b="1" dirty="0">
                <a:solidFill>
                  <a:schemeClr val="accent2"/>
                </a:solidFill>
              </a:rPr>
              <a:t>Developments excluded at Pre-screening </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Change of use (no works) – not a project</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Sheds, walls, landscape – not a class</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Antennae – not a class</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Shopfront – not a class</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Signage – not a class</a:t>
            </a:r>
          </a:p>
          <a:p>
            <a:pPr marL="342900" indent="-342900" defTabSz="457200">
              <a:lnSpc>
                <a:spcPct val="100000"/>
              </a:lnSpc>
              <a:spcBef>
                <a:spcPts val="1000"/>
              </a:spcBef>
              <a:spcAft>
                <a:spcPts val="1200"/>
              </a:spcAft>
              <a:buClr>
                <a:srgbClr val="5FCBEF"/>
              </a:buClr>
              <a:buSzPct val="80000"/>
              <a:buFont typeface="Wingdings 3" charset="2"/>
              <a:buChar char=""/>
            </a:pPr>
            <a:r>
              <a:rPr lang="en-IE" sz="2200" dirty="0">
                <a:solidFill>
                  <a:schemeClr val="tx1"/>
                </a:solidFill>
              </a:rPr>
              <a:t>Solar Farms / Battery storage facilities – not a </a:t>
            </a:r>
            <a:r>
              <a:rPr lang="en-IE" sz="2200" dirty="0" smtClean="0">
                <a:solidFill>
                  <a:schemeClr val="tx1"/>
                </a:solidFill>
              </a:rPr>
              <a:t>class (</a:t>
            </a:r>
            <a:r>
              <a:rPr lang="en-IE" sz="2200" dirty="0" err="1" smtClean="0">
                <a:solidFill>
                  <a:schemeClr val="tx1"/>
                </a:solidFill>
              </a:rPr>
              <a:t>Sweetman</a:t>
            </a:r>
            <a:r>
              <a:rPr lang="en-IE" sz="2200" dirty="0" smtClean="0">
                <a:solidFill>
                  <a:schemeClr val="tx1"/>
                </a:solidFill>
              </a:rPr>
              <a:t> v ABP IGP Solar, 2020)</a:t>
            </a:r>
            <a:endParaRPr lang="en-IE" sz="2200" dirty="0">
              <a:solidFill>
                <a:schemeClr val="tx1"/>
              </a:solidFill>
            </a:endParaRPr>
          </a:p>
          <a:p>
            <a:pPr marL="342900" indent="-342900" defTabSz="457200">
              <a:lnSpc>
                <a:spcPct val="100000"/>
              </a:lnSpc>
              <a:spcBef>
                <a:spcPts val="1000"/>
              </a:spcBef>
              <a:spcAft>
                <a:spcPts val="1200"/>
              </a:spcAft>
              <a:buClr>
                <a:srgbClr val="5FCBEF"/>
              </a:buClr>
              <a:buSzPct val="80000"/>
              <a:buFont typeface="Wingdings 3" charset="2"/>
              <a:buChar char=""/>
            </a:pPr>
            <a:endParaRPr lang="en-IE" sz="2000" dirty="0"/>
          </a:p>
          <a:p>
            <a:pPr marL="0" indent="0" defTabSz="457200">
              <a:lnSpc>
                <a:spcPct val="100000"/>
              </a:lnSpc>
              <a:spcBef>
                <a:spcPts val="1000"/>
              </a:spcBef>
              <a:spcAft>
                <a:spcPts val="1200"/>
              </a:spcAft>
              <a:buClr>
                <a:srgbClr val="5FCBEF"/>
              </a:buClr>
              <a:buSzPct val="80000"/>
              <a:buNone/>
            </a:pPr>
            <a:r>
              <a:rPr lang="en-IE" sz="2000" dirty="0" smtClean="0">
                <a:solidFill>
                  <a:schemeClr val="tx1"/>
                </a:solidFill>
              </a:rPr>
              <a:t>The </a:t>
            </a:r>
            <a:r>
              <a:rPr lang="en-IE" sz="2000" i="1" dirty="0" smtClean="0">
                <a:solidFill>
                  <a:schemeClr val="tx1"/>
                </a:solidFill>
              </a:rPr>
              <a:t>Brendan Slattery </a:t>
            </a:r>
            <a:r>
              <a:rPr lang="en-IE" sz="2000" dirty="0" smtClean="0">
                <a:solidFill>
                  <a:schemeClr val="tx1"/>
                </a:solidFill>
              </a:rPr>
              <a:t>warning!!</a:t>
            </a:r>
            <a:endParaRPr lang="en-IE" sz="2000" dirty="0">
              <a:solidFill>
                <a:schemeClr val="tx1"/>
              </a:solidFill>
            </a:endParaRPr>
          </a:p>
        </p:txBody>
      </p:sp>
      <p:sp>
        <p:nvSpPr>
          <p:cNvPr id="4" name="Text Placeholder 3">
            <a:extLst>
              <a:ext uri="{FF2B5EF4-FFF2-40B4-BE49-F238E27FC236}">
                <a16:creationId xmlns="" xmlns:a16="http://schemas.microsoft.com/office/drawing/2014/main" id="{2248298F-C5E3-476D-80A9-424BE7150C86}"/>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6787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93B55-ABE6-4921-8E60-CF663FB9DB9C}"/>
              </a:ext>
            </a:extLst>
          </p:cNvPr>
          <p:cNvSpPr>
            <a:spLocks noGrp="1"/>
          </p:cNvSpPr>
          <p:nvPr>
            <p:ph type="title"/>
          </p:nvPr>
        </p:nvSpPr>
        <p:spPr/>
        <p:txBody>
          <a:bodyPr>
            <a:normAutofit fontScale="90000"/>
          </a:bodyPr>
          <a:lstStyle/>
          <a:p>
            <a:r>
              <a:rPr lang="en-IE" dirty="0"/>
              <a:t>EIA </a:t>
            </a:r>
            <a:r>
              <a:rPr lang="en-IE" dirty="0" smtClean="0"/>
              <a:t>Screening – </a:t>
            </a:r>
            <a:r>
              <a:rPr lang="en-IE" dirty="0" smtClean="0">
                <a:solidFill>
                  <a:schemeClr val="tx1"/>
                </a:solidFill>
              </a:rPr>
              <a:t>Pre-screening</a:t>
            </a:r>
            <a:endParaRPr lang="en-IE" dirty="0">
              <a:solidFill>
                <a:schemeClr val="tx1"/>
              </a:solidFill>
            </a:endParaRPr>
          </a:p>
        </p:txBody>
      </p:sp>
      <p:sp>
        <p:nvSpPr>
          <p:cNvPr id="3" name="Content Placeholder 2">
            <a:extLst>
              <a:ext uri="{FF2B5EF4-FFF2-40B4-BE49-F238E27FC236}">
                <a16:creationId xmlns="" xmlns:a16="http://schemas.microsoft.com/office/drawing/2014/main" id="{84E027A6-A5E4-4AF3-B14A-61A4ABCE81FC}"/>
              </a:ext>
            </a:extLst>
          </p:cNvPr>
          <p:cNvSpPr>
            <a:spLocks noGrp="1"/>
          </p:cNvSpPr>
          <p:nvPr>
            <p:ph idx="1"/>
          </p:nvPr>
        </p:nvSpPr>
        <p:spPr>
          <a:xfrm>
            <a:off x="977416" y="1980000"/>
            <a:ext cx="9840000" cy="4320000"/>
          </a:xfrm>
        </p:spPr>
        <p:txBody>
          <a:bodyPr>
            <a:noAutofit/>
          </a:bodyPr>
          <a:lstStyle/>
          <a:p>
            <a:pPr marL="342900" indent="-342900" defTabSz="457200">
              <a:lnSpc>
                <a:spcPct val="100000"/>
              </a:lnSpc>
              <a:spcAft>
                <a:spcPts val="1200"/>
              </a:spcAft>
              <a:buClr>
                <a:srgbClr val="5FCBEF"/>
              </a:buClr>
              <a:buSzPct val="80000"/>
              <a:buFont typeface="Wingdings 3" charset="2"/>
              <a:buChar char=""/>
            </a:pPr>
            <a:r>
              <a:rPr lang="en-IE" sz="2000" b="1" dirty="0">
                <a:solidFill>
                  <a:schemeClr val="accent2"/>
                </a:solidFill>
              </a:rPr>
              <a:t>Part 1 Class 21 </a:t>
            </a:r>
          </a:p>
          <a:p>
            <a:pPr marL="666900" lvl="2" indent="-342900" defTabSz="457200">
              <a:lnSpc>
                <a:spcPct val="100000"/>
              </a:lnSpc>
              <a:spcAft>
                <a:spcPts val="1800"/>
              </a:spcAft>
              <a:buClr>
                <a:srgbClr val="5FCBEF"/>
              </a:buClr>
              <a:buSzPct val="80000"/>
              <a:buFont typeface="Wingdings" pitchFamily="2" charset="2"/>
              <a:buChar char="Ø"/>
            </a:pPr>
            <a:r>
              <a:rPr lang="en-IE" sz="2000" dirty="0">
                <a:solidFill>
                  <a:schemeClr val="tx1"/>
                </a:solidFill>
              </a:rPr>
              <a:t>Any change to or extension of projects listed in this Annex where such a change or extension in itself meets the thresholds, if any, set out in this Annex</a:t>
            </a:r>
            <a:r>
              <a:rPr lang="en-IE" sz="2000" dirty="0" smtClean="0">
                <a:solidFill>
                  <a:schemeClr val="tx1"/>
                </a:solidFill>
              </a:rPr>
              <a:t>.</a:t>
            </a:r>
            <a:endParaRPr lang="en-IE" sz="2000" dirty="0">
              <a:solidFill>
                <a:schemeClr val="tx1"/>
              </a:solidFill>
            </a:endParaRPr>
          </a:p>
          <a:p>
            <a:pPr marL="342900" indent="-342900" defTabSz="457200">
              <a:lnSpc>
                <a:spcPct val="100000"/>
              </a:lnSpc>
              <a:spcBef>
                <a:spcPts val="2400"/>
              </a:spcBef>
              <a:spcAft>
                <a:spcPts val="1200"/>
              </a:spcAft>
              <a:buClr>
                <a:srgbClr val="5FCBEF"/>
              </a:buClr>
              <a:buSzPct val="80000"/>
              <a:buFont typeface="Wingdings 3" charset="2"/>
              <a:buChar char=""/>
            </a:pPr>
            <a:r>
              <a:rPr lang="en-IE" sz="2000" b="1" dirty="0" smtClean="0">
                <a:solidFill>
                  <a:schemeClr val="accent2"/>
                </a:solidFill>
              </a:rPr>
              <a:t>Part </a:t>
            </a:r>
            <a:r>
              <a:rPr lang="en-IE" sz="2000" b="1" dirty="0">
                <a:solidFill>
                  <a:schemeClr val="accent2"/>
                </a:solidFill>
              </a:rPr>
              <a:t>2 Class 13 </a:t>
            </a:r>
            <a:endParaRPr lang="en-IE" sz="2000" b="1" dirty="0" smtClean="0">
              <a:solidFill>
                <a:schemeClr val="accent2"/>
              </a:solidFill>
            </a:endParaRPr>
          </a:p>
          <a:p>
            <a:pPr lvl="1" defTabSz="457200">
              <a:lnSpc>
                <a:spcPct val="100000"/>
              </a:lnSpc>
              <a:spcAft>
                <a:spcPts val="1200"/>
              </a:spcAft>
              <a:buClr>
                <a:srgbClr val="5FCBEF"/>
              </a:buClr>
              <a:buSzPct val="80000"/>
              <a:buFont typeface="Wingdings" pitchFamily="2" charset="2"/>
              <a:buChar char="Ø"/>
            </a:pPr>
            <a:r>
              <a:rPr lang="en-IE" sz="2000" dirty="0" smtClean="0"/>
              <a:t>(</a:t>
            </a:r>
            <a:r>
              <a:rPr lang="en-IE" sz="2000" dirty="0" err="1"/>
              <a:t>i</a:t>
            </a:r>
            <a:r>
              <a:rPr lang="en-IE" sz="2000" dirty="0"/>
              <a:t>) </a:t>
            </a:r>
            <a:r>
              <a:rPr lang="en-IE" sz="2000" dirty="0">
                <a:solidFill>
                  <a:schemeClr val="tx1"/>
                </a:solidFill>
              </a:rPr>
              <a:t>result in the development being of a class listed in Part 1 </a:t>
            </a:r>
            <a:r>
              <a:rPr lang="en-IE" sz="2000" dirty="0" smtClean="0">
                <a:solidFill>
                  <a:schemeClr val="tx1"/>
                </a:solidFill>
              </a:rPr>
              <a:t>or Part </a:t>
            </a:r>
            <a:r>
              <a:rPr lang="en-IE" sz="2000" dirty="0">
                <a:solidFill>
                  <a:schemeClr val="tx1"/>
                </a:solidFill>
              </a:rPr>
              <a:t>2 of this Schedule, (where the existing development has already been subject to </a:t>
            </a:r>
            <a:r>
              <a:rPr lang="en-IE" sz="2000" dirty="0" smtClean="0">
                <a:solidFill>
                  <a:schemeClr val="tx1"/>
                </a:solidFill>
              </a:rPr>
              <a:t>EIA  </a:t>
            </a:r>
            <a:r>
              <a:rPr lang="en-IE" sz="2000" dirty="0">
                <a:solidFill>
                  <a:schemeClr val="tx1"/>
                </a:solidFill>
              </a:rPr>
              <a:t>this first requirement is </a:t>
            </a:r>
            <a:r>
              <a:rPr lang="en-IE" sz="2000" dirty="0" smtClean="0">
                <a:solidFill>
                  <a:schemeClr val="tx1"/>
                </a:solidFill>
              </a:rPr>
              <a:t>automatically met</a:t>
            </a:r>
            <a:r>
              <a:rPr lang="en-IE" sz="2000" dirty="0">
                <a:solidFill>
                  <a:schemeClr val="tx1"/>
                </a:solidFill>
              </a:rPr>
              <a:t>), </a:t>
            </a:r>
            <a:r>
              <a:rPr lang="en-IE" sz="2000" b="1" dirty="0" smtClean="0">
                <a:solidFill>
                  <a:schemeClr val="tx1"/>
                </a:solidFill>
              </a:rPr>
              <a:t>and</a:t>
            </a:r>
          </a:p>
          <a:p>
            <a:pPr lvl="1" defTabSz="457200">
              <a:lnSpc>
                <a:spcPct val="100000"/>
              </a:lnSpc>
              <a:spcAft>
                <a:spcPts val="1200"/>
              </a:spcAft>
              <a:buClr>
                <a:srgbClr val="5FCBEF"/>
              </a:buClr>
              <a:buSzPct val="80000"/>
              <a:buFont typeface="Wingdings" pitchFamily="2" charset="2"/>
              <a:buChar char="Ø"/>
            </a:pPr>
            <a:r>
              <a:rPr lang="en-IE" sz="2000" dirty="0" smtClean="0">
                <a:solidFill>
                  <a:schemeClr val="tx1"/>
                </a:solidFill>
              </a:rPr>
              <a:t>(ii</a:t>
            </a:r>
            <a:r>
              <a:rPr lang="en-IE" sz="2000" dirty="0">
                <a:solidFill>
                  <a:schemeClr val="tx1"/>
                </a:solidFill>
              </a:rPr>
              <a:t>) result in an increase in size greater than </a:t>
            </a:r>
            <a:r>
              <a:rPr lang="en-IE" sz="2000" dirty="0" smtClean="0">
                <a:solidFill>
                  <a:schemeClr val="tx1"/>
                </a:solidFill>
              </a:rPr>
              <a:t>25%, or </a:t>
            </a:r>
            <a:r>
              <a:rPr lang="en-IE" sz="2000" dirty="0">
                <a:solidFill>
                  <a:schemeClr val="tx1"/>
                </a:solidFill>
              </a:rPr>
              <a:t>50% of the threshold, whichever is the greater.</a:t>
            </a:r>
          </a:p>
        </p:txBody>
      </p:sp>
      <p:sp>
        <p:nvSpPr>
          <p:cNvPr id="4" name="Text Placeholder 3">
            <a:extLst>
              <a:ext uri="{FF2B5EF4-FFF2-40B4-BE49-F238E27FC236}">
                <a16:creationId xmlns="" xmlns:a16="http://schemas.microsoft.com/office/drawing/2014/main" id="{2248298F-C5E3-476D-80A9-424BE7150C86}"/>
              </a:ext>
            </a:extLst>
          </p:cNvPr>
          <p:cNvSpPr>
            <a:spLocks noGrp="1"/>
          </p:cNvSpPr>
          <p:nvPr>
            <p:ph type="body" sz="quarter" idx="13"/>
          </p:nvPr>
        </p:nvSpPr>
        <p:spPr/>
        <p:txBody>
          <a:bodyPr/>
          <a:lstStyle/>
          <a:p>
            <a:r>
              <a:rPr lang="en-IE" dirty="0">
                <a:solidFill>
                  <a:schemeClr val="tx2"/>
                </a:solidFill>
              </a:rPr>
              <a:t>Changes and </a:t>
            </a:r>
            <a:r>
              <a:rPr lang="en-IE" dirty="0" smtClean="0">
                <a:solidFill>
                  <a:schemeClr val="tx2"/>
                </a:solidFill>
              </a:rPr>
              <a:t>Extensions – Mandatory EIA or Screening?</a:t>
            </a:r>
            <a:endParaRPr lang="en-IE" dirty="0">
              <a:solidFill>
                <a:schemeClr val="tx2"/>
              </a:solidFill>
            </a:endParaRPr>
          </a:p>
        </p:txBody>
      </p:sp>
    </p:spTree>
    <p:extLst>
      <p:ext uri="{BB962C8B-B14F-4D97-AF65-F5344CB8AC3E}">
        <p14:creationId xmlns:p14="http://schemas.microsoft.com/office/powerpoint/2010/main" val="16616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93B55-ABE6-4921-8E60-CF663FB9DB9C}"/>
              </a:ext>
            </a:extLst>
          </p:cNvPr>
          <p:cNvSpPr>
            <a:spLocks noGrp="1"/>
          </p:cNvSpPr>
          <p:nvPr>
            <p:ph type="title"/>
          </p:nvPr>
        </p:nvSpPr>
        <p:spPr/>
        <p:txBody>
          <a:bodyPr>
            <a:normAutofit fontScale="90000"/>
          </a:bodyPr>
          <a:lstStyle/>
          <a:p>
            <a:r>
              <a:rPr lang="en-IE" dirty="0"/>
              <a:t>EIA </a:t>
            </a:r>
            <a:r>
              <a:rPr lang="en-IE" dirty="0" smtClean="0"/>
              <a:t>Screening – </a:t>
            </a:r>
            <a:r>
              <a:rPr lang="en-IE" dirty="0" smtClean="0">
                <a:solidFill>
                  <a:schemeClr val="tx1"/>
                </a:solidFill>
              </a:rPr>
              <a:t>Pre-screening</a:t>
            </a:r>
            <a:endParaRPr lang="en-IE" dirty="0">
              <a:solidFill>
                <a:schemeClr val="tx1"/>
              </a:solidFill>
            </a:endParaRPr>
          </a:p>
        </p:txBody>
      </p:sp>
      <p:sp>
        <p:nvSpPr>
          <p:cNvPr id="3" name="Content Placeholder 2">
            <a:extLst>
              <a:ext uri="{FF2B5EF4-FFF2-40B4-BE49-F238E27FC236}">
                <a16:creationId xmlns="" xmlns:a16="http://schemas.microsoft.com/office/drawing/2014/main" id="{84E027A6-A5E4-4AF3-B14A-61A4ABCE81FC}"/>
              </a:ext>
            </a:extLst>
          </p:cNvPr>
          <p:cNvSpPr>
            <a:spLocks noGrp="1"/>
          </p:cNvSpPr>
          <p:nvPr>
            <p:ph idx="1"/>
          </p:nvPr>
        </p:nvSpPr>
        <p:spPr>
          <a:xfrm>
            <a:off x="977415" y="1712422"/>
            <a:ext cx="10453508" cy="4710545"/>
          </a:xfrm>
        </p:spPr>
        <p:txBody>
          <a:bodyPr>
            <a:normAutofit/>
          </a:bodyPr>
          <a:lstStyle/>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Quarry with an extracted area of 8ha that has previously been subject to EIA. </a:t>
            </a:r>
          </a:p>
          <a:p>
            <a:pPr marL="666900" lvl="2" indent="-342900" defTabSz="457200">
              <a:lnSpc>
                <a:spcPct val="100000"/>
              </a:lnSpc>
              <a:spcBef>
                <a:spcPts val="1000"/>
              </a:spcBef>
              <a:spcAft>
                <a:spcPts val="1200"/>
              </a:spcAft>
              <a:buClr>
                <a:srgbClr val="5FCBEF"/>
              </a:buClr>
              <a:buSzPct val="80000"/>
              <a:buFont typeface="Wingdings 3" charset="2"/>
              <a:buChar char=""/>
            </a:pPr>
            <a:r>
              <a:rPr lang="en-IE" sz="1800" dirty="0">
                <a:solidFill>
                  <a:schemeClr val="tx1"/>
                </a:solidFill>
              </a:rPr>
              <a:t>Mandatory threshold for any extension would be 2.5ha further extraction -  ie 50% of the 5ha threshold for quarrying which, in this case, is greater than 25% of the existing extracted area (2ha). </a:t>
            </a:r>
          </a:p>
          <a:p>
            <a:pPr marL="666900" lvl="2" indent="-342900" defTabSz="457200">
              <a:lnSpc>
                <a:spcPct val="100000"/>
              </a:lnSpc>
              <a:spcBef>
                <a:spcPts val="1000"/>
              </a:spcBef>
              <a:spcAft>
                <a:spcPts val="1200"/>
              </a:spcAft>
              <a:buClr>
                <a:srgbClr val="5FCBEF"/>
              </a:buClr>
              <a:buSzPct val="80000"/>
              <a:buFont typeface="Wingdings 3" charset="2"/>
              <a:buChar char=""/>
            </a:pPr>
            <a:r>
              <a:rPr lang="en-IE" sz="1800" dirty="0">
                <a:solidFill>
                  <a:schemeClr val="tx1"/>
                </a:solidFill>
              </a:rPr>
              <a:t>BUT, less than 2.5ha requires screening - either preliminary examination or screening determination.</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tx1"/>
                </a:solidFill>
              </a:rPr>
              <a:t>Fact that an EIA was previously carried out does not necessarily trigger an EIA for the extension, it just means that screening must be carried out. </a:t>
            </a:r>
          </a:p>
          <a:p>
            <a:pPr marL="342900" indent="-342900" defTabSz="457200">
              <a:lnSpc>
                <a:spcPct val="100000"/>
              </a:lnSpc>
              <a:spcBef>
                <a:spcPts val="1000"/>
              </a:spcBef>
              <a:spcAft>
                <a:spcPts val="1200"/>
              </a:spcAft>
              <a:buClr>
                <a:srgbClr val="5FCBEF"/>
              </a:buClr>
              <a:buSzPct val="80000"/>
              <a:buFont typeface="Wingdings 3" charset="2"/>
              <a:buChar char=""/>
            </a:pPr>
            <a:r>
              <a:rPr lang="en-IE" sz="2000" dirty="0">
                <a:solidFill>
                  <a:schemeClr val="accent2"/>
                </a:solidFill>
              </a:rPr>
              <a:t>Cumulative impacts </a:t>
            </a:r>
            <a:r>
              <a:rPr lang="en-IE" sz="2000" dirty="0">
                <a:solidFill>
                  <a:schemeClr val="tx1"/>
                </a:solidFill>
              </a:rPr>
              <a:t>must be taken into account in that screening.</a:t>
            </a:r>
          </a:p>
        </p:txBody>
      </p:sp>
      <p:sp>
        <p:nvSpPr>
          <p:cNvPr id="4" name="Text Placeholder 3">
            <a:extLst>
              <a:ext uri="{FF2B5EF4-FFF2-40B4-BE49-F238E27FC236}">
                <a16:creationId xmlns="" xmlns:a16="http://schemas.microsoft.com/office/drawing/2014/main" id="{2248298F-C5E3-476D-80A9-424BE7150C86}"/>
              </a:ext>
            </a:extLst>
          </p:cNvPr>
          <p:cNvSpPr>
            <a:spLocks noGrp="1"/>
          </p:cNvSpPr>
          <p:nvPr>
            <p:ph type="body" sz="quarter" idx="13"/>
          </p:nvPr>
        </p:nvSpPr>
        <p:spPr/>
        <p:txBody>
          <a:bodyPr/>
          <a:lstStyle/>
          <a:p>
            <a:r>
              <a:rPr lang="en-IE" dirty="0">
                <a:solidFill>
                  <a:schemeClr val="tx2"/>
                </a:solidFill>
              </a:rPr>
              <a:t>Changes and Extensions - Example </a:t>
            </a:r>
          </a:p>
        </p:txBody>
      </p:sp>
    </p:spTree>
    <p:extLst>
      <p:ext uri="{BB962C8B-B14F-4D97-AF65-F5344CB8AC3E}">
        <p14:creationId xmlns:p14="http://schemas.microsoft.com/office/powerpoint/2010/main" val="35362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11C607-CFC1-4DF9-A165-58437A6B582C}"/>
              </a:ext>
            </a:extLst>
          </p:cNvPr>
          <p:cNvSpPr>
            <a:spLocks noGrp="1"/>
          </p:cNvSpPr>
          <p:nvPr>
            <p:ph type="title"/>
          </p:nvPr>
        </p:nvSpPr>
        <p:spPr/>
        <p:txBody>
          <a:bodyPr>
            <a:normAutofit fontScale="90000"/>
          </a:bodyPr>
          <a:lstStyle/>
          <a:p>
            <a:r>
              <a:rPr lang="en-IE" dirty="0"/>
              <a:t>EIA Screening</a:t>
            </a:r>
          </a:p>
        </p:txBody>
      </p:sp>
      <p:sp>
        <p:nvSpPr>
          <p:cNvPr id="3" name="Content Placeholder 2">
            <a:extLst>
              <a:ext uri="{FF2B5EF4-FFF2-40B4-BE49-F238E27FC236}">
                <a16:creationId xmlns="" xmlns:a16="http://schemas.microsoft.com/office/drawing/2014/main" id="{C9DC34D1-8BD5-4CB8-8622-CE45A25B8F96}"/>
              </a:ext>
            </a:extLst>
          </p:cNvPr>
          <p:cNvSpPr>
            <a:spLocks noGrp="1"/>
          </p:cNvSpPr>
          <p:nvPr>
            <p:ph idx="1"/>
          </p:nvPr>
        </p:nvSpPr>
        <p:spPr>
          <a:xfrm>
            <a:off x="960000" y="1679509"/>
            <a:ext cx="10463176" cy="5021542"/>
          </a:xfrm>
        </p:spPr>
        <p:txBody>
          <a:bodyPr>
            <a:normAutofit fontScale="47500" lnSpcReduction="20000"/>
          </a:bodyPr>
          <a:lstStyle/>
          <a:p>
            <a:pPr marL="342900" indent="-342900" defTabSz="457200">
              <a:lnSpc>
                <a:spcPct val="170000"/>
              </a:lnSpc>
              <a:spcBef>
                <a:spcPts val="1000"/>
              </a:spcBef>
              <a:spcAft>
                <a:spcPts val="1200"/>
              </a:spcAft>
              <a:buClr>
                <a:srgbClr val="5FCBEF"/>
              </a:buClr>
              <a:buSzPct val="80000"/>
              <a:buFont typeface="Wingdings 3" charset="2"/>
              <a:buChar char=""/>
            </a:pPr>
            <a:r>
              <a:rPr lang="en-IE" sz="3600" dirty="0">
                <a:solidFill>
                  <a:schemeClr val="accent2"/>
                </a:solidFill>
              </a:rPr>
              <a:t>Main purpose</a:t>
            </a:r>
            <a:r>
              <a:rPr lang="en-IE" sz="3800" dirty="0"/>
              <a:t>: </a:t>
            </a:r>
            <a:r>
              <a:rPr lang="en-IE" sz="3800" dirty="0">
                <a:solidFill>
                  <a:schemeClr val="tx1"/>
                </a:solidFill>
              </a:rPr>
              <a:t>To ensure that proposed developments likely to have significant effects on the environment are subject to EIA</a:t>
            </a:r>
          </a:p>
          <a:p>
            <a:pPr marL="342900" indent="-342900" defTabSz="457200">
              <a:lnSpc>
                <a:spcPct val="110000"/>
              </a:lnSpc>
              <a:spcAft>
                <a:spcPts val="400"/>
              </a:spcAft>
              <a:buClr>
                <a:srgbClr val="5FCBEF"/>
              </a:buClr>
              <a:buSzPct val="80000"/>
              <a:buFont typeface="Wingdings 3" charset="2"/>
              <a:buChar char=""/>
            </a:pPr>
            <a:r>
              <a:rPr lang="en-IE" sz="3800" dirty="0">
                <a:solidFill>
                  <a:schemeClr val="accent2"/>
                </a:solidFill>
              </a:rPr>
              <a:t>Relationship with Habitats Directive/ AA</a:t>
            </a:r>
          </a:p>
          <a:p>
            <a:pPr marL="666900" lvl="2" indent="-342900" defTabSz="457200">
              <a:lnSpc>
                <a:spcPct val="110000"/>
              </a:lnSpc>
              <a:spcAft>
                <a:spcPts val="400"/>
              </a:spcAft>
              <a:buClr>
                <a:srgbClr val="5FCBEF"/>
              </a:buClr>
              <a:buSzPct val="80000"/>
              <a:buFont typeface="Wingdings 3" charset="2"/>
              <a:buChar char=""/>
            </a:pPr>
            <a:r>
              <a:rPr lang="en-IE" sz="3800" dirty="0">
                <a:solidFill>
                  <a:schemeClr val="tx1"/>
                </a:solidFill>
              </a:rPr>
              <a:t>Link much stronger in 2014 EIA Directive</a:t>
            </a:r>
          </a:p>
          <a:p>
            <a:pPr marL="666900" lvl="2" indent="-342900" defTabSz="457200">
              <a:lnSpc>
                <a:spcPct val="170000"/>
              </a:lnSpc>
              <a:spcAft>
                <a:spcPts val="1200"/>
              </a:spcAft>
              <a:buClr>
                <a:srgbClr val="5FCBEF"/>
              </a:buClr>
              <a:buSzPct val="80000"/>
              <a:buFont typeface="Wingdings 3" charset="2"/>
              <a:buChar char=""/>
            </a:pPr>
            <a:r>
              <a:rPr lang="en-IE" sz="3800" dirty="0">
                <a:solidFill>
                  <a:schemeClr val="tx1"/>
                </a:solidFill>
              </a:rPr>
              <a:t>While the need for a Stage 2 AA does not necessarily trigger the need for EIA, consideration must be given to the likely significant effects on European Sites in screening for EIA</a:t>
            </a:r>
          </a:p>
          <a:p>
            <a:pPr marL="342900" indent="-342900" defTabSz="457200">
              <a:lnSpc>
                <a:spcPct val="110000"/>
              </a:lnSpc>
              <a:spcBef>
                <a:spcPts val="1000"/>
              </a:spcBef>
              <a:spcAft>
                <a:spcPts val="400"/>
              </a:spcAft>
              <a:buClr>
                <a:srgbClr val="5FCBEF"/>
              </a:buClr>
              <a:buSzPct val="80000"/>
              <a:buFont typeface="Wingdings 3" charset="2"/>
              <a:buChar char=""/>
            </a:pPr>
            <a:r>
              <a:rPr lang="en-IE" sz="3800" dirty="0">
                <a:solidFill>
                  <a:schemeClr val="accent2"/>
                </a:solidFill>
              </a:rPr>
              <a:t>Mitigation measures!</a:t>
            </a:r>
          </a:p>
          <a:p>
            <a:pPr marL="666900" lvl="2" indent="-342900" defTabSz="457200">
              <a:lnSpc>
                <a:spcPct val="110000"/>
              </a:lnSpc>
              <a:spcBef>
                <a:spcPts val="1000"/>
              </a:spcBef>
              <a:spcAft>
                <a:spcPts val="400"/>
              </a:spcAft>
              <a:buClr>
                <a:srgbClr val="5FCBEF"/>
              </a:buClr>
              <a:buSzPct val="80000"/>
              <a:buFont typeface="Wingdings 3" charset="2"/>
              <a:buChar char=""/>
            </a:pPr>
            <a:r>
              <a:rPr lang="en-IE" sz="3800" dirty="0">
                <a:solidFill>
                  <a:schemeClr val="tx1"/>
                </a:solidFill>
              </a:rPr>
              <a:t>Can be taken into account at screening for EIA</a:t>
            </a:r>
          </a:p>
          <a:p>
            <a:pPr marL="666900" lvl="2" indent="-342900" defTabSz="457200">
              <a:lnSpc>
                <a:spcPct val="110000"/>
              </a:lnSpc>
              <a:spcBef>
                <a:spcPts val="1000"/>
              </a:spcBef>
              <a:spcAft>
                <a:spcPts val="1200"/>
              </a:spcAft>
              <a:buClr>
                <a:srgbClr val="5FCBEF"/>
              </a:buClr>
              <a:buSzPct val="80000"/>
              <a:buFont typeface="Wingdings 3" charset="2"/>
              <a:buChar char=""/>
            </a:pPr>
            <a:r>
              <a:rPr lang="en-IE" sz="3800" dirty="0">
                <a:solidFill>
                  <a:schemeClr val="tx1"/>
                </a:solidFill>
              </a:rPr>
              <a:t>Extreme care in relation to any measures linked to European sites where NIS not submitted.</a:t>
            </a:r>
          </a:p>
          <a:p>
            <a:pPr marL="342900" indent="-342900" defTabSz="457200">
              <a:lnSpc>
                <a:spcPct val="110000"/>
              </a:lnSpc>
              <a:spcBef>
                <a:spcPts val="1000"/>
              </a:spcBef>
              <a:spcAft>
                <a:spcPts val="0"/>
              </a:spcAft>
              <a:buClr>
                <a:srgbClr val="5FCBEF"/>
              </a:buClr>
              <a:buSzPct val="80000"/>
              <a:buFont typeface="Wingdings 3" charset="2"/>
              <a:buChar char=""/>
            </a:pPr>
            <a:r>
              <a:rPr lang="en-IE" sz="3800" dirty="0">
                <a:solidFill>
                  <a:schemeClr val="accent2"/>
                </a:solidFill>
              </a:rPr>
              <a:t>No public </a:t>
            </a:r>
            <a:r>
              <a:rPr lang="en-IE" sz="3800" dirty="0" smtClean="0">
                <a:solidFill>
                  <a:schemeClr val="accent2"/>
                </a:solidFill>
              </a:rPr>
              <a:t>participation </a:t>
            </a:r>
            <a:r>
              <a:rPr lang="en-IE" sz="3800" dirty="0" smtClean="0"/>
              <a:t>- </a:t>
            </a:r>
            <a:r>
              <a:rPr lang="en-IE" sz="3800" dirty="0">
                <a:solidFill>
                  <a:schemeClr val="tx1"/>
                </a:solidFill>
              </a:rPr>
              <a:t>but strict procedural rules and </a:t>
            </a:r>
            <a:r>
              <a:rPr lang="en-IE" sz="3800" dirty="0" smtClean="0">
                <a:solidFill>
                  <a:schemeClr val="tx1"/>
                </a:solidFill>
              </a:rPr>
              <a:t>timelines</a:t>
            </a:r>
            <a:endParaRPr lang="en-IE" sz="3800" dirty="0">
              <a:solidFill>
                <a:schemeClr val="tx1"/>
              </a:solidFill>
            </a:endParaRPr>
          </a:p>
        </p:txBody>
      </p:sp>
      <p:sp>
        <p:nvSpPr>
          <p:cNvPr id="4" name="Text Placeholder 3">
            <a:extLst>
              <a:ext uri="{FF2B5EF4-FFF2-40B4-BE49-F238E27FC236}">
                <a16:creationId xmlns="" xmlns:a16="http://schemas.microsoft.com/office/drawing/2014/main" id="{7C822FF0-79EB-48A5-94E6-1F685E3BC070}"/>
              </a:ext>
            </a:extLst>
          </p:cNvPr>
          <p:cNvSpPr>
            <a:spLocks noGrp="1"/>
          </p:cNvSpPr>
          <p:nvPr>
            <p:ph type="body" sz="quarter" idx="13"/>
          </p:nvPr>
        </p:nvSpPr>
        <p:spPr/>
        <p:txBody>
          <a:bodyPr/>
          <a:lstStyle/>
          <a:p>
            <a:r>
              <a:rPr lang="en-IE" dirty="0"/>
              <a:t>Considerations</a:t>
            </a:r>
          </a:p>
        </p:txBody>
      </p:sp>
    </p:spTree>
    <p:extLst>
      <p:ext uri="{BB962C8B-B14F-4D97-AF65-F5344CB8AC3E}">
        <p14:creationId xmlns:p14="http://schemas.microsoft.com/office/powerpoint/2010/main" val="37130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EIA Screening – </a:t>
            </a:r>
            <a:r>
              <a:rPr lang="en-IE" dirty="0">
                <a:solidFill>
                  <a:schemeClr val="tx1"/>
                </a:solidFill>
              </a:rPr>
              <a:t>P</a:t>
            </a:r>
            <a:r>
              <a:rPr lang="en-IE" dirty="0" smtClean="0">
                <a:solidFill>
                  <a:schemeClr val="tx1"/>
                </a:solidFill>
              </a:rPr>
              <a:t>reliminary Examination</a:t>
            </a:r>
            <a:endParaRPr lang="en-IE" dirty="0">
              <a:solidFill>
                <a:schemeClr val="tx1"/>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694" y="2606722"/>
            <a:ext cx="10431414"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80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850FE-4493-4508-AACC-A404A193038C}"/>
              </a:ext>
            </a:extLst>
          </p:cNvPr>
          <p:cNvSpPr>
            <a:spLocks noGrp="1"/>
          </p:cNvSpPr>
          <p:nvPr>
            <p:ph type="title"/>
          </p:nvPr>
        </p:nvSpPr>
        <p:spPr/>
        <p:txBody>
          <a:bodyPr>
            <a:normAutofit fontScale="90000"/>
          </a:bodyPr>
          <a:lstStyle/>
          <a:p>
            <a:r>
              <a:rPr lang="en-IE" dirty="0"/>
              <a:t>EIA </a:t>
            </a:r>
            <a:r>
              <a:rPr lang="en-IE" dirty="0" smtClean="0"/>
              <a:t>Screening – </a:t>
            </a:r>
            <a:r>
              <a:rPr lang="en-IE" dirty="0" smtClean="0">
                <a:solidFill>
                  <a:schemeClr val="tx1"/>
                </a:solidFill>
              </a:rPr>
              <a:t>Preliminary Examination</a:t>
            </a:r>
            <a:endParaRPr lang="en-IE" dirty="0">
              <a:solidFill>
                <a:schemeClr val="tx1"/>
              </a:solidFill>
            </a:endParaRPr>
          </a:p>
        </p:txBody>
      </p:sp>
      <p:sp>
        <p:nvSpPr>
          <p:cNvPr id="3" name="Content Placeholder 2">
            <a:extLst>
              <a:ext uri="{FF2B5EF4-FFF2-40B4-BE49-F238E27FC236}">
                <a16:creationId xmlns="" xmlns:a16="http://schemas.microsoft.com/office/drawing/2014/main" id="{C4EF3C5C-AFEC-4074-8DE9-F587C3463EFC}"/>
              </a:ext>
            </a:extLst>
          </p:cNvPr>
          <p:cNvSpPr>
            <a:spLocks noGrp="1"/>
          </p:cNvSpPr>
          <p:nvPr>
            <p:ph idx="1"/>
          </p:nvPr>
        </p:nvSpPr>
        <p:spPr>
          <a:xfrm>
            <a:off x="959999" y="1980000"/>
            <a:ext cx="10394937" cy="4529982"/>
          </a:xfrm>
        </p:spPr>
        <p:txBody>
          <a:bodyPr>
            <a:normAutofit fontScale="92500" lnSpcReduction="20000"/>
          </a:bodyPr>
          <a:lstStyle/>
          <a:p>
            <a:pPr>
              <a:lnSpc>
                <a:spcPct val="150000"/>
              </a:lnSpc>
            </a:pPr>
            <a:r>
              <a:rPr lang="en-IE" sz="2200" dirty="0">
                <a:solidFill>
                  <a:schemeClr val="accent2"/>
                </a:solidFill>
              </a:rPr>
              <a:t>High-level screening </a:t>
            </a:r>
            <a:r>
              <a:rPr lang="en-IE" sz="2200" dirty="0"/>
              <a:t>to establish if the proposed development would be likely to have significant effects on the environment by virtue of the nature, size or location of the development.</a:t>
            </a:r>
          </a:p>
          <a:p>
            <a:endParaRPr lang="en-IE" dirty="0"/>
          </a:p>
          <a:p>
            <a:pPr>
              <a:lnSpc>
                <a:spcPct val="150000"/>
              </a:lnSpc>
              <a:spcAft>
                <a:spcPts val="400"/>
              </a:spcAft>
            </a:pPr>
            <a:r>
              <a:rPr lang="en-IE" sz="2200" dirty="0">
                <a:solidFill>
                  <a:schemeClr val="accent2"/>
                </a:solidFill>
              </a:rPr>
              <a:t>Screen out </a:t>
            </a:r>
            <a:r>
              <a:rPr lang="en-IE" sz="2200" dirty="0"/>
              <a:t>cases based on:</a:t>
            </a:r>
          </a:p>
          <a:p>
            <a:pPr lvl="1">
              <a:lnSpc>
                <a:spcPct val="150000"/>
              </a:lnSpc>
              <a:spcAft>
                <a:spcPts val="400"/>
              </a:spcAft>
            </a:pPr>
            <a:r>
              <a:rPr lang="en-IE" sz="2200" dirty="0">
                <a:solidFill>
                  <a:schemeClr val="accent2"/>
                </a:solidFill>
              </a:rPr>
              <a:t>Nature</a:t>
            </a:r>
            <a:r>
              <a:rPr lang="en-IE" sz="2200" dirty="0"/>
              <a:t>: where the development will not result in the production of any significant waste, or result in emissions or pollutants </a:t>
            </a:r>
          </a:p>
          <a:p>
            <a:pPr lvl="1">
              <a:lnSpc>
                <a:spcPct val="150000"/>
              </a:lnSpc>
              <a:spcAft>
                <a:spcPts val="400"/>
              </a:spcAft>
            </a:pPr>
            <a:r>
              <a:rPr lang="en-IE" sz="2200" dirty="0">
                <a:solidFill>
                  <a:schemeClr val="accent2"/>
                </a:solidFill>
              </a:rPr>
              <a:t>Scale</a:t>
            </a:r>
            <a:r>
              <a:rPr lang="en-IE" sz="2200" dirty="0">
                <a:solidFill>
                  <a:srgbClr val="FFC000"/>
                </a:solidFill>
              </a:rPr>
              <a:t>: </a:t>
            </a:r>
            <a:r>
              <a:rPr lang="en-IE" sz="2200" dirty="0"/>
              <a:t>limited size of the development – eg a single house</a:t>
            </a:r>
          </a:p>
          <a:p>
            <a:pPr lvl="1">
              <a:lnSpc>
                <a:spcPct val="150000"/>
              </a:lnSpc>
              <a:spcAft>
                <a:spcPts val="400"/>
              </a:spcAft>
            </a:pPr>
            <a:r>
              <a:rPr lang="en-IE" sz="2200" dirty="0">
                <a:solidFill>
                  <a:schemeClr val="accent2"/>
                </a:solidFill>
              </a:rPr>
              <a:t>Location:</a:t>
            </a:r>
            <a:r>
              <a:rPr lang="en-IE" sz="2200" dirty="0"/>
              <a:t> location of the site removed from any sensitive locations or features or the absence of a pathway to any sensitive </a:t>
            </a:r>
            <a:r>
              <a:rPr lang="en-IE" sz="2000" dirty="0"/>
              <a:t>location in the vicinity</a:t>
            </a:r>
          </a:p>
          <a:p>
            <a:pPr marL="0" indent="0">
              <a:buNone/>
            </a:pPr>
            <a:endParaRPr lang="en-IE" dirty="0"/>
          </a:p>
        </p:txBody>
      </p:sp>
      <p:sp>
        <p:nvSpPr>
          <p:cNvPr id="4" name="Text Placeholder 3">
            <a:extLst>
              <a:ext uri="{FF2B5EF4-FFF2-40B4-BE49-F238E27FC236}">
                <a16:creationId xmlns="" xmlns:a16="http://schemas.microsoft.com/office/drawing/2014/main" id="{4710B565-29DA-4F5B-9D3F-13ACC31A01F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35980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BFFBE5-2656-4E12-A986-425209238B1C}"/>
              </a:ext>
            </a:extLst>
          </p:cNvPr>
          <p:cNvSpPr>
            <a:spLocks noGrp="1"/>
          </p:cNvSpPr>
          <p:nvPr>
            <p:ph type="title"/>
          </p:nvPr>
        </p:nvSpPr>
        <p:spPr/>
        <p:txBody>
          <a:bodyPr>
            <a:normAutofit fontScale="90000"/>
          </a:bodyPr>
          <a:lstStyle/>
          <a:p>
            <a:r>
              <a:rPr lang="en-IE" dirty="0" smtClean="0"/>
              <a:t>EIA Screening - </a:t>
            </a:r>
            <a:r>
              <a:rPr lang="en-IE" dirty="0" smtClean="0">
                <a:solidFill>
                  <a:schemeClr val="tx1"/>
                </a:solidFill>
              </a:rPr>
              <a:t>Preliminary </a:t>
            </a:r>
            <a:r>
              <a:rPr lang="en-IE" dirty="0">
                <a:solidFill>
                  <a:schemeClr val="tx1"/>
                </a:solidFill>
              </a:rPr>
              <a:t>Examination</a:t>
            </a:r>
          </a:p>
        </p:txBody>
      </p:sp>
      <p:sp>
        <p:nvSpPr>
          <p:cNvPr id="3" name="Content Placeholder 2">
            <a:extLst>
              <a:ext uri="{FF2B5EF4-FFF2-40B4-BE49-F238E27FC236}">
                <a16:creationId xmlns="" xmlns:a16="http://schemas.microsoft.com/office/drawing/2014/main" id="{D6568900-D338-4982-AB5D-D8055F51E660}"/>
              </a:ext>
            </a:extLst>
          </p:cNvPr>
          <p:cNvSpPr>
            <a:spLocks noGrp="1"/>
          </p:cNvSpPr>
          <p:nvPr>
            <p:ph idx="1"/>
          </p:nvPr>
        </p:nvSpPr>
        <p:spPr>
          <a:xfrm>
            <a:off x="1071968" y="1765640"/>
            <a:ext cx="9840000" cy="4712677"/>
          </a:xfrm>
        </p:spPr>
        <p:txBody>
          <a:bodyPr>
            <a:normAutofit fontScale="62500" lnSpcReduction="20000"/>
          </a:bodyPr>
          <a:lstStyle/>
          <a:p>
            <a:pPr marL="0" lvl="0" indent="0">
              <a:buNone/>
            </a:pPr>
            <a:r>
              <a:rPr lang="en-IE" sz="2900" b="1" dirty="0">
                <a:solidFill>
                  <a:schemeClr val="accent2"/>
                </a:solidFill>
              </a:rPr>
              <a:t>Screening Determination not required </a:t>
            </a:r>
            <a:r>
              <a:rPr lang="en-IE" sz="2900" dirty="0">
                <a:solidFill>
                  <a:schemeClr val="accent2"/>
                </a:solidFill>
              </a:rPr>
              <a:t>(no issues)</a:t>
            </a:r>
          </a:p>
          <a:p>
            <a:pPr marL="0" indent="0">
              <a:buNone/>
            </a:pPr>
            <a:r>
              <a:rPr lang="en-IE" sz="2500" i="1" dirty="0"/>
              <a:t>Having regard to the limited nature and scale of the proposed development and the absence of any significant environmental sensitivity in the vicinity/ the absence of any connectivity to any sensitive location, there is no real likelihood of significant effects on the environment arising from the proposed development.  The need for environmental impact assessment can, therefore, be excluded at preliminary examination and a screening determination is not required.</a:t>
            </a:r>
          </a:p>
          <a:p>
            <a:pPr marL="0" lvl="0" indent="0">
              <a:buNone/>
            </a:pPr>
            <a:endParaRPr lang="en-IE" sz="2500" dirty="0">
              <a:solidFill>
                <a:schemeClr val="accent5"/>
              </a:solidFill>
            </a:endParaRPr>
          </a:p>
          <a:p>
            <a:pPr marL="0" lvl="0" indent="0">
              <a:buNone/>
            </a:pPr>
            <a:r>
              <a:rPr lang="en-IE" sz="2900" b="1" dirty="0">
                <a:solidFill>
                  <a:schemeClr val="accent2"/>
                </a:solidFill>
              </a:rPr>
              <a:t>Screening Determination not required (</a:t>
            </a:r>
            <a:r>
              <a:rPr lang="en-IE" sz="2900" dirty="0">
                <a:solidFill>
                  <a:schemeClr val="accent2"/>
                </a:solidFill>
              </a:rPr>
              <a:t>AA issues)</a:t>
            </a:r>
          </a:p>
          <a:p>
            <a:pPr marL="0" indent="0">
              <a:buNone/>
            </a:pPr>
            <a:r>
              <a:rPr lang="en-IE" sz="2500" i="1" dirty="0"/>
              <a:t>Having regard to the nature and scale of the proposed development it is considered that the issues arising from the proximity/ connectivity to European Sites can be adequately dealt with under the Habitats Directive (Appropriate Assessment) as there is no likelihood of other significant effects on the environment. The need for environmental impact assessment can, therefore, be excluded at preliminary examination and a screening determination is not required.</a:t>
            </a:r>
          </a:p>
          <a:p>
            <a:pPr marL="0" indent="0">
              <a:buNone/>
            </a:pPr>
            <a:endParaRPr lang="en-IE" dirty="0"/>
          </a:p>
        </p:txBody>
      </p:sp>
      <p:sp>
        <p:nvSpPr>
          <p:cNvPr id="4" name="Text Placeholder 3">
            <a:extLst>
              <a:ext uri="{FF2B5EF4-FFF2-40B4-BE49-F238E27FC236}">
                <a16:creationId xmlns="" xmlns:a16="http://schemas.microsoft.com/office/drawing/2014/main" id="{C9DA8D7B-C1D9-4682-89D1-144C6819F522}"/>
              </a:ext>
            </a:extLst>
          </p:cNvPr>
          <p:cNvSpPr>
            <a:spLocks noGrp="1"/>
          </p:cNvSpPr>
          <p:nvPr>
            <p:ph type="body" sz="quarter" idx="13"/>
          </p:nvPr>
        </p:nvSpPr>
        <p:spPr/>
        <p:txBody>
          <a:bodyPr>
            <a:normAutofit/>
          </a:bodyPr>
          <a:lstStyle/>
          <a:p>
            <a:r>
              <a:rPr lang="en-IE" dirty="0">
                <a:solidFill>
                  <a:schemeClr val="tx2"/>
                </a:solidFill>
              </a:rPr>
              <a:t>Conclusion (examples)</a:t>
            </a:r>
          </a:p>
        </p:txBody>
      </p:sp>
    </p:spTree>
    <p:extLst>
      <p:ext uri="{BB962C8B-B14F-4D97-AF65-F5344CB8AC3E}">
        <p14:creationId xmlns:p14="http://schemas.microsoft.com/office/powerpoint/2010/main" val="25442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EIA Screening – </a:t>
            </a:r>
            <a:r>
              <a:rPr lang="en-IE" dirty="0" smtClean="0">
                <a:solidFill>
                  <a:schemeClr val="tx1"/>
                </a:solidFill>
              </a:rPr>
              <a:t>Screening Determination</a:t>
            </a:r>
            <a:endParaRPr lang="en-IE" dirty="0">
              <a:solidFill>
                <a:schemeClr val="tx1"/>
              </a:solidFill>
            </a:endParaRPr>
          </a:p>
        </p:txBody>
      </p:sp>
      <p:sp>
        <p:nvSpPr>
          <p:cNvPr id="3" name="Content Placeholder 2"/>
          <p:cNvSpPr>
            <a:spLocks noGrp="1"/>
          </p:cNvSpPr>
          <p:nvPr>
            <p:ph idx="1"/>
          </p:nvPr>
        </p:nvSpPr>
        <p:spPr/>
        <p:txBody>
          <a:bodyPr/>
          <a:lstStyle/>
          <a:p>
            <a:pPr marL="0" indent="0">
              <a:buNone/>
            </a:pPr>
            <a:endParaRPr lang="en-IE" dirty="0"/>
          </a:p>
        </p:txBody>
      </p:sp>
      <p:sp>
        <p:nvSpPr>
          <p:cNvPr id="4" name="Text Placeholder 3"/>
          <p:cNvSpPr>
            <a:spLocks noGrp="1"/>
          </p:cNvSpPr>
          <p:nvPr>
            <p:ph type="body" sz="quarter" idx="13"/>
          </p:nvPr>
        </p:nvSpPr>
        <p:spPr/>
        <p:txBody>
          <a:bodyPr/>
          <a:lstStyle/>
          <a:p>
            <a:endParaRPr lang="en-I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60" y="2821756"/>
            <a:ext cx="11588741" cy="210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173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E49D70-5F75-44E4-AC88-36C678E78069}"/>
              </a:ext>
            </a:extLst>
          </p:cNvPr>
          <p:cNvSpPr>
            <a:spLocks noGrp="1"/>
          </p:cNvSpPr>
          <p:nvPr>
            <p:ph type="title"/>
          </p:nvPr>
        </p:nvSpPr>
        <p:spPr/>
        <p:txBody>
          <a:bodyPr>
            <a:normAutofit fontScale="90000"/>
          </a:bodyPr>
          <a:lstStyle/>
          <a:p>
            <a:r>
              <a:rPr lang="en-IE" dirty="0"/>
              <a:t>EIA </a:t>
            </a:r>
            <a:r>
              <a:rPr lang="en-IE" dirty="0" smtClean="0"/>
              <a:t>Screening – </a:t>
            </a:r>
            <a:r>
              <a:rPr lang="en-IE" dirty="0" smtClean="0">
                <a:solidFill>
                  <a:schemeClr val="tx1"/>
                </a:solidFill>
              </a:rPr>
              <a:t>Screening Determination</a:t>
            </a:r>
            <a:endParaRPr lang="en-IE" dirty="0">
              <a:solidFill>
                <a:schemeClr val="tx1"/>
              </a:solidFill>
            </a:endParaRPr>
          </a:p>
        </p:txBody>
      </p:sp>
      <p:sp>
        <p:nvSpPr>
          <p:cNvPr id="3" name="Content Placeholder 2">
            <a:extLst>
              <a:ext uri="{FF2B5EF4-FFF2-40B4-BE49-F238E27FC236}">
                <a16:creationId xmlns="" xmlns:a16="http://schemas.microsoft.com/office/drawing/2014/main" id="{2BFBDA18-8848-4534-BD7C-08D4296AA72E}"/>
              </a:ext>
            </a:extLst>
          </p:cNvPr>
          <p:cNvSpPr>
            <a:spLocks noGrp="1"/>
          </p:cNvSpPr>
          <p:nvPr>
            <p:ph idx="1"/>
          </p:nvPr>
        </p:nvSpPr>
        <p:spPr/>
        <p:txBody>
          <a:bodyPr>
            <a:normAutofit/>
          </a:bodyPr>
          <a:lstStyle/>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A Screening Determination must be carried out if there </a:t>
            </a:r>
            <a:r>
              <a:rPr lang="en-IE" sz="2000" dirty="0"/>
              <a:t>is </a:t>
            </a:r>
            <a:r>
              <a:rPr lang="en-IE" sz="2000" dirty="0">
                <a:solidFill>
                  <a:schemeClr val="accent2"/>
                </a:solidFill>
              </a:rPr>
              <a:t>significant and realistic doubt</a:t>
            </a:r>
            <a:r>
              <a:rPr lang="en-IE" sz="2000" dirty="0"/>
              <a:t> </a:t>
            </a:r>
            <a:r>
              <a:rPr lang="en-IE" sz="2000" dirty="0">
                <a:solidFill>
                  <a:schemeClr val="tx1"/>
                </a:solidFill>
              </a:rPr>
              <a:t>in regard to the likelihood of significant effects on the environment arising from the proposed development.</a:t>
            </a: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smtClean="0">
                <a:solidFill>
                  <a:schemeClr val="tx1"/>
                </a:solidFill>
              </a:rPr>
              <a:t>Requirement </a:t>
            </a:r>
            <a:r>
              <a:rPr lang="en-IE" sz="2000" dirty="0">
                <a:solidFill>
                  <a:schemeClr val="accent2"/>
                </a:solidFill>
              </a:rPr>
              <a:t>for Schedule 7A information </a:t>
            </a:r>
            <a:r>
              <a:rPr lang="en-IE" sz="2000" dirty="0">
                <a:solidFill>
                  <a:schemeClr val="tx1"/>
                </a:solidFill>
              </a:rPr>
              <a:t>to be submitted by applicant to form basis for the screening </a:t>
            </a:r>
            <a:r>
              <a:rPr lang="en-IE" sz="2000" dirty="0" smtClean="0">
                <a:solidFill>
                  <a:schemeClr val="tx1"/>
                </a:solidFill>
              </a:rPr>
              <a:t>determination</a:t>
            </a:r>
            <a:endParaRPr lang="en-IE" sz="2000" dirty="0">
              <a:solidFill>
                <a:schemeClr val="tx1"/>
              </a:solidFill>
            </a:endParaRP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The conclusion of the screening determination must be notified to the applicant within </a:t>
            </a:r>
            <a:r>
              <a:rPr lang="en-IE" sz="2000" dirty="0">
                <a:solidFill>
                  <a:schemeClr val="accent2"/>
                </a:solidFill>
              </a:rPr>
              <a:t>8 weeks of receipt </a:t>
            </a:r>
            <a:r>
              <a:rPr lang="en-IE" sz="2000" dirty="0">
                <a:solidFill>
                  <a:schemeClr val="tx1"/>
                </a:solidFill>
              </a:rPr>
              <a:t>of the Schedule 7A information.</a:t>
            </a:r>
          </a:p>
        </p:txBody>
      </p:sp>
      <p:sp>
        <p:nvSpPr>
          <p:cNvPr id="4" name="Text Placeholder 3">
            <a:extLst>
              <a:ext uri="{FF2B5EF4-FFF2-40B4-BE49-F238E27FC236}">
                <a16:creationId xmlns="" xmlns:a16="http://schemas.microsoft.com/office/drawing/2014/main" id="{5EBAA312-587A-458F-91AF-99053EE4FED3}"/>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239992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AA9B2-F806-4C90-B110-EAE1677DD02F}"/>
              </a:ext>
            </a:extLst>
          </p:cNvPr>
          <p:cNvSpPr>
            <a:spLocks noGrp="1"/>
          </p:cNvSpPr>
          <p:nvPr>
            <p:ph type="title"/>
          </p:nvPr>
        </p:nvSpPr>
        <p:spPr/>
        <p:txBody>
          <a:bodyPr>
            <a:normAutofit fontScale="90000"/>
          </a:bodyPr>
          <a:lstStyle/>
          <a:p>
            <a:r>
              <a:rPr lang="en-IE" dirty="0" smtClean="0"/>
              <a:t>EIA Screening - </a:t>
            </a:r>
            <a:r>
              <a:rPr lang="en-IE" dirty="0" smtClean="0">
                <a:solidFill>
                  <a:schemeClr val="tx1"/>
                </a:solidFill>
              </a:rPr>
              <a:t>Screening </a:t>
            </a:r>
            <a:r>
              <a:rPr lang="en-IE" dirty="0">
                <a:solidFill>
                  <a:schemeClr val="tx1"/>
                </a:solidFill>
              </a:rPr>
              <a:t>Determination</a:t>
            </a:r>
          </a:p>
        </p:txBody>
      </p:sp>
      <p:sp>
        <p:nvSpPr>
          <p:cNvPr id="3" name="Content Placeholder 2">
            <a:extLst>
              <a:ext uri="{FF2B5EF4-FFF2-40B4-BE49-F238E27FC236}">
                <a16:creationId xmlns="" xmlns:a16="http://schemas.microsoft.com/office/drawing/2014/main" id="{55DBE9B6-5EB4-4C77-BF08-CE3EAA522082}"/>
              </a:ext>
            </a:extLst>
          </p:cNvPr>
          <p:cNvSpPr>
            <a:spLocks noGrp="1"/>
          </p:cNvSpPr>
          <p:nvPr>
            <p:ph idx="1"/>
          </p:nvPr>
        </p:nvSpPr>
        <p:spPr>
          <a:xfrm>
            <a:off x="767884" y="1605702"/>
            <a:ext cx="10840379" cy="4712298"/>
          </a:xfrm>
        </p:spPr>
        <p:txBody>
          <a:bodyPr>
            <a:normAutofit/>
          </a:bodyPr>
          <a:lstStyle/>
          <a:p>
            <a:pPr marL="342900" indent="-342900" defTabSz="457200">
              <a:lnSpc>
                <a:spcPct val="150000"/>
              </a:lnSpc>
              <a:spcAft>
                <a:spcPts val="600"/>
              </a:spcAft>
              <a:buClr>
                <a:srgbClr val="5FCBEF"/>
              </a:buClr>
              <a:buSzPct val="80000"/>
              <a:buFont typeface="Wingdings 3" charset="2"/>
              <a:buChar char=""/>
            </a:pPr>
            <a:r>
              <a:rPr lang="en-IE" sz="2000" dirty="0">
                <a:solidFill>
                  <a:schemeClr val="accent2"/>
                </a:solidFill>
              </a:rPr>
              <a:t>Schedule 7A information </a:t>
            </a:r>
            <a:r>
              <a:rPr lang="en-IE" sz="2000" dirty="0">
                <a:solidFill>
                  <a:schemeClr val="tx1"/>
                </a:solidFill>
              </a:rPr>
              <a:t>is the information that needs to be submitted by the applicant to inform the PA/Board in deciding whether an EIAR is required. It comprises:</a:t>
            </a:r>
          </a:p>
          <a:p>
            <a:pPr marL="781200" lvl="2" indent="-457200" defTabSz="457200">
              <a:lnSpc>
                <a:spcPct val="150000"/>
              </a:lnSpc>
              <a:spcAft>
                <a:spcPts val="600"/>
              </a:spcAft>
              <a:buClr>
                <a:srgbClr val="5FCBEF"/>
              </a:buClr>
              <a:buSzPct val="80000"/>
              <a:buFont typeface="+mj-lt"/>
              <a:buAutoNum type="alphaLcPeriod"/>
            </a:pPr>
            <a:r>
              <a:rPr lang="en-IE" sz="2000" dirty="0">
                <a:solidFill>
                  <a:schemeClr val="tx1"/>
                </a:solidFill>
              </a:rPr>
              <a:t>A description of the proposed development</a:t>
            </a:r>
          </a:p>
          <a:p>
            <a:pPr marL="781200" lvl="2" indent="-457200" defTabSz="457200">
              <a:lnSpc>
                <a:spcPct val="150000"/>
              </a:lnSpc>
              <a:spcAft>
                <a:spcPts val="600"/>
              </a:spcAft>
              <a:buClr>
                <a:srgbClr val="5FCBEF"/>
              </a:buClr>
              <a:buSzPct val="80000"/>
              <a:buFont typeface="+mj-lt"/>
              <a:buAutoNum type="alphaLcPeriod"/>
            </a:pPr>
            <a:r>
              <a:rPr lang="en-IE" sz="2000" dirty="0">
                <a:solidFill>
                  <a:schemeClr val="tx1"/>
                </a:solidFill>
              </a:rPr>
              <a:t>A description of the aspects of the environment likely to be significantly affected by the proposed development.</a:t>
            </a:r>
          </a:p>
          <a:p>
            <a:pPr marL="781200" lvl="2" indent="-457200" defTabSz="457200">
              <a:lnSpc>
                <a:spcPct val="150000"/>
              </a:lnSpc>
              <a:spcAft>
                <a:spcPts val="1200"/>
              </a:spcAft>
              <a:buClr>
                <a:srgbClr val="5FCBEF"/>
              </a:buClr>
              <a:buSzPct val="80000"/>
              <a:buFont typeface="+mj-lt"/>
              <a:buAutoNum type="alphaLcPeriod"/>
            </a:pPr>
            <a:r>
              <a:rPr lang="en-IE" sz="2000" dirty="0">
                <a:solidFill>
                  <a:schemeClr val="tx1"/>
                </a:solidFill>
              </a:rPr>
              <a:t>A description of any likely significant effects of the proposed development on the environment.</a:t>
            </a:r>
          </a:p>
          <a:p>
            <a:pPr marL="342900" indent="-342900" defTabSz="457200">
              <a:lnSpc>
                <a:spcPct val="150000"/>
              </a:lnSpc>
              <a:spcAft>
                <a:spcPts val="600"/>
              </a:spcAft>
              <a:buClr>
                <a:srgbClr val="5FCBEF"/>
              </a:buClr>
              <a:buSzPct val="80000"/>
              <a:buFont typeface="Wingdings 3" charset="2"/>
              <a:buChar char=""/>
            </a:pPr>
            <a:r>
              <a:rPr lang="en-IE" sz="2000" dirty="0">
                <a:solidFill>
                  <a:schemeClr val="tx1"/>
                </a:solidFill>
              </a:rPr>
              <a:t>Where relevant, accompanied by:</a:t>
            </a:r>
          </a:p>
          <a:p>
            <a:pPr marL="781200" lvl="2" indent="-457200" defTabSz="457200">
              <a:lnSpc>
                <a:spcPct val="150000"/>
              </a:lnSpc>
              <a:spcAft>
                <a:spcPts val="1200"/>
              </a:spcAft>
              <a:buClr>
                <a:srgbClr val="5FCBEF"/>
              </a:buClr>
              <a:buSzPct val="80000"/>
              <a:buFont typeface="+mj-lt"/>
              <a:buAutoNum type="alphaLcPeriod" startAt="4"/>
            </a:pPr>
            <a:r>
              <a:rPr lang="en-IE" sz="2000" dirty="0">
                <a:solidFill>
                  <a:schemeClr val="tx1"/>
                </a:solidFill>
              </a:rPr>
              <a:t>The results of any other relevant assessment (eg SEA)</a:t>
            </a:r>
          </a:p>
        </p:txBody>
      </p:sp>
      <p:sp>
        <p:nvSpPr>
          <p:cNvPr id="4" name="Text Placeholder 3">
            <a:extLst>
              <a:ext uri="{FF2B5EF4-FFF2-40B4-BE49-F238E27FC236}">
                <a16:creationId xmlns="" xmlns:a16="http://schemas.microsoft.com/office/drawing/2014/main" id="{02A98C3C-5A8F-4BD7-AA0B-E0E8F49E5123}"/>
              </a:ext>
            </a:extLst>
          </p:cNvPr>
          <p:cNvSpPr>
            <a:spLocks noGrp="1"/>
          </p:cNvSpPr>
          <p:nvPr>
            <p:ph type="body" sz="quarter" idx="13"/>
          </p:nvPr>
        </p:nvSpPr>
        <p:spPr/>
        <p:txBody>
          <a:bodyPr/>
          <a:lstStyle/>
          <a:p>
            <a:r>
              <a:rPr lang="en-IE" dirty="0">
                <a:solidFill>
                  <a:schemeClr val="tx2"/>
                </a:solidFill>
              </a:rPr>
              <a:t>Schedule 7A Information (1)</a:t>
            </a:r>
          </a:p>
        </p:txBody>
      </p:sp>
    </p:spTree>
    <p:extLst>
      <p:ext uri="{BB962C8B-B14F-4D97-AF65-F5344CB8AC3E}">
        <p14:creationId xmlns:p14="http://schemas.microsoft.com/office/powerpoint/2010/main" val="37811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04114" y="961276"/>
            <a:ext cx="5755891" cy="5478688"/>
            <a:chOff x="2381534" y="1181419"/>
            <a:chExt cx="5295331" cy="5088837"/>
          </a:xfrm>
          <a:solidFill>
            <a:srgbClr val="C00000"/>
          </a:solidFill>
        </p:grpSpPr>
        <p:sp>
          <p:nvSpPr>
            <p:cNvPr id="2" name="Flowchart: Connector 1"/>
            <p:cNvSpPr/>
            <p:nvPr/>
          </p:nvSpPr>
          <p:spPr>
            <a:xfrm>
              <a:off x="2381534" y="1181419"/>
              <a:ext cx="5295331" cy="5088837"/>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p:cNvSpPr txBox="1"/>
            <p:nvPr/>
          </p:nvSpPr>
          <p:spPr>
            <a:xfrm>
              <a:off x="3794076" y="1654512"/>
              <a:ext cx="2470246" cy="600340"/>
            </a:xfrm>
            <a:prstGeom prst="rect">
              <a:avLst/>
            </a:prstGeom>
            <a:grpFill/>
          </p:spPr>
          <p:txBody>
            <a:bodyPr wrap="square" rtlCol="0">
              <a:spAutoFit/>
            </a:bodyPr>
            <a:lstStyle/>
            <a:p>
              <a:r>
                <a:rPr lang="en-IE" sz="3600" b="1" dirty="0" smtClean="0">
                  <a:latin typeface="+mj-lt"/>
                </a:rPr>
                <a:t>PLANNING</a:t>
              </a:r>
              <a:endParaRPr lang="en-IE" sz="3600" b="1" dirty="0">
                <a:latin typeface="+mj-lt"/>
              </a:endParaRPr>
            </a:p>
          </p:txBody>
        </p:sp>
      </p:grpSp>
      <p:sp>
        <p:nvSpPr>
          <p:cNvPr id="4" name="Flowchart: Connector 3"/>
          <p:cNvSpPr/>
          <p:nvPr/>
        </p:nvSpPr>
        <p:spPr>
          <a:xfrm>
            <a:off x="3630304" y="3725838"/>
            <a:ext cx="1091821" cy="1146413"/>
          </a:xfrm>
          <a:prstGeom prst="flowChartConnector">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EIA</a:t>
            </a:r>
            <a:endParaRPr lang="en-IE" b="1" dirty="0">
              <a:solidFill>
                <a:schemeClr val="bg1"/>
              </a:solidFill>
            </a:endParaRPr>
          </a:p>
        </p:txBody>
      </p:sp>
      <p:sp>
        <p:nvSpPr>
          <p:cNvPr id="8" name="Flowchart: Connector 7"/>
          <p:cNvSpPr/>
          <p:nvPr/>
        </p:nvSpPr>
        <p:spPr>
          <a:xfrm>
            <a:off x="5517465" y="3919281"/>
            <a:ext cx="794879" cy="759525"/>
          </a:xfrm>
          <a:prstGeom prst="flowChartConnector">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AA</a:t>
            </a:r>
            <a:endParaRPr lang="en-IE" b="1" dirty="0">
              <a:solidFill>
                <a:schemeClr val="bg1"/>
              </a:solidFill>
            </a:endParaRPr>
          </a:p>
        </p:txBody>
      </p:sp>
      <p:sp>
        <p:nvSpPr>
          <p:cNvPr id="12" name="Right Arrow 11"/>
          <p:cNvSpPr/>
          <p:nvPr/>
        </p:nvSpPr>
        <p:spPr>
          <a:xfrm rot="19196629">
            <a:off x="1749969" y="5130947"/>
            <a:ext cx="1848395" cy="77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ight Arrow 12"/>
          <p:cNvSpPr/>
          <p:nvPr/>
        </p:nvSpPr>
        <p:spPr>
          <a:xfrm rot="13505776">
            <a:off x="6725595" y="5099067"/>
            <a:ext cx="1834364" cy="77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p:cNvSpPr txBox="1"/>
          <p:nvPr/>
        </p:nvSpPr>
        <p:spPr>
          <a:xfrm>
            <a:off x="813776" y="6007972"/>
            <a:ext cx="1068025" cy="400110"/>
          </a:xfrm>
          <a:prstGeom prst="rect">
            <a:avLst/>
          </a:prstGeom>
          <a:noFill/>
        </p:spPr>
        <p:txBody>
          <a:bodyPr wrap="square" rtlCol="0">
            <a:spAutoFit/>
          </a:bodyPr>
          <a:lstStyle/>
          <a:p>
            <a:r>
              <a:rPr lang="en-IE" sz="2000" b="1" dirty="0" smtClean="0"/>
              <a:t>Courts</a:t>
            </a:r>
            <a:endParaRPr lang="en-IE" sz="2000" b="1" dirty="0"/>
          </a:p>
        </p:txBody>
      </p:sp>
      <p:sp>
        <p:nvSpPr>
          <p:cNvPr id="17" name="Flowchart: Connector 16"/>
          <p:cNvSpPr/>
          <p:nvPr/>
        </p:nvSpPr>
        <p:spPr>
          <a:xfrm>
            <a:off x="3419900" y="3418662"/>
            <a:ext cx="1512627" cy="1469409"/>
          </a:xfrm>
          <a:prstGeom prst="flowChartConnector">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2000" b="1" dirty="0" smtClean="0">
                <a:solidFill>
                  <a:schemeClr val="bg1"/>
                </a:solidFill>
              </a:rPr>
              <a:t>EIA</a:t>
            </a:r>
            <a:endParaRPr lang="en-IE" sz="2000" b="1" dirty="0">
              <a:solidFill>
                <a:schemeClr val="bg1"/>
              </a:solidFill>
            </a:endParaRPr>
          </a:p>
        </p:txBody>
      </p:sp>
      <p:sp>
        <p:nvSpPr>
          <p:cNvPr id="19" name="Flowchart: Connector 18"/>
          <p:cNvSpPr/>
          <p:nvPr/>
        </p:nvSpPr>
        <p:spPr>
          <a:xfrm>
            <a:off x="5208921" y="3418662"/>
            <a:ext cx="1512627" cy="1469409"/>
          </a:xfrm>
          <a:prstGeom prst="flowChartConnector">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2000" b="1" dirty="0" smtClean="0">
                <a:solidFill>
                  <a:schemeClr val="bg1"/>
                </a:solidFill>
              </a:rPr>
              <a:t>AA</a:t>
            </a:r>
            <a:endParaRPr lang="en-IE" sz="2000" b="1" dirty="0">
              <a:solidFill>
                <a:schemeClr val="bg1"/>
              </a:solidFill>
            </a:endParaRPr>
          </a:p>
        </p:txBody>
      </p:sp>
      <p:sp>
        <p:nvSpPr>
          <p:cNvPr id="20" name="TextBox 19"/>
          <p:cNvSpPr txBox="1"/>
          <p:nvPr/>
        </p:nvSpPr>
        <p:spPr>
          <a:xfrm>
            <a:off x="8342426" y="6007973"/>
            <a:ext cx="1068025" cy="400110"/>
          </a:xfrm>
          <a:prstGeom prst="rect">
            <a:avLst/>
          </a:prstGeom>
          <a:noFill/>
        </p:spPr>
        <p:txBody>
          <a:bodyPr wrap="square" rtlCol="0">
            <a:spAutoFit/>
          </a:bodyPr>
          <a:lstStyle/>
          <a:p>
            <a:r>
              <a:rPr lang="en-IE" sz="2000" b="1" dirty="0" smtClean="0"/>
              <a:t>Courts</a:t>
            </a:r>
            <a:endParaRPr lang="en-IE" sz="2000" b="1" dirty="0"/>
          </a:p>
        </p:txBody>
      </p:sp>
      <p:sp>
        <p:nvSpPr>
          <p:cNvPr id="6" name="Flowchart: Connector 5"/>
          <p:cNvSpPr/>
          <p:nvPr/>
        </p:nvSpPr>
        <p:spPr>
          <a:xfrm>
            <a:off x="2871119" y="2887737"/>
            <a:ext cx="2210939" cy="2063088"/>
          </a:xfrm>
          <a:prstGeom prst="flowChartConnector">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2800" b="1" dirty="0" smtClean="0">
                <a:solidFill>
                  <a:schemeClr val="bg1"/>
                </a:solidFill>
              </a:rPr>
              <a:t>EIA</a:t>
            </a:r>
            <a:endParaRPr lang="en-IE" sz="2800" b="1" dirty="0">
              <a:solidFill>
                <a:schemeClr val="bg1"/>
              </a:solidFill>
            </a:endParaRPr>
          </a:p>
        </p:txBody>
      </p:sp>
      <p:sp>
        <p:nvSpPr>
          <p:cNvPr id="23" name="Right Arrow 22"/>
          <p:cNvSpPr/>
          <p:nvPr/>
        </p:nvSpPr>
        <p:spPr>
          <a:xfrm rot="8591806">
            <a:off x="6718580" y="1832366"/>
            <a:ext cx="1848395" cy="77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ight Arrow 23"/>
          <p:cNvSpPr/>
          <p:nvPr/>
        </p:nvSpPr>
        <p:spPr>
          <a:xfrm rot="2349430">
            <a:off x="1669314" y="1785335"/>
            <a:ext cx="1848395" cy="77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p:cNvSpPr txBox="1"/>
          <p:nvPr/>
        </p:nvSpPr>
        <p:spPr>
          <a:xfrm>
            <a:off x="8428440" y="1355743"/>
            <a:ext cx="1068025" cy="400110"/>
          </a:xfrm>
          <a:prstGeom prst="rect">
            <a:avLst/>
          </a:prstGeom>
          <a:noFill/>
        </p:spPr>
        <p:txBody>
          <a:bodyPr wrap="square" rtlCol="0">
            <a:spAutoFit/>
          </a:bodyPr>
          <a:lstStyle/>
          <a:p>
            <a:r>
              <a:rPr lang="en-IE" sz="2000" b="1" dirty="0" smtClean="0"/>
              <a:t>Courts</a:t>
            </a:r>
            <a:endParaRPr lang="en-IE" sz="2000" b="1" dirty="0"/>
          </a:p>
        </p:txBody>
      </p:sp>
      <p:sp>
        <p:nvSpPr>
          <p:cNvPr id="26" name="TextBox 25"/>
          <p:cNvSpPr txBox="1"/>
          <p:nvPr/>
        </p:nvSpPr>
        <p:spPr>
          <a:xfrm>
            <a:off x="728550" y="1351837"/>
            <a:ext cx="1068025" cy="400110"/>
          </a:xfrm>
          <a:prstGeom prst="rect">
            <a:avLst/>
          </a:prstGeom>
          <a:noFill/>
        </p:spPr>
        <p:txBody>
          <a:bodyPr wrap="square" rtlCol="0">
            <a:spAutoFit/>
          </a:bodyPr>
          <a:lstStyle/>
          <a:p>
            <a:r>
              <a:rPr lang="en-IE" sz="2000" b="1" dirty="0" smtClean="0"/>
              <a:t>Courts</a:t>
            </a:r>
            <a:endParaRPr lang="en-IE" sz="2000" b="1" dirty="0"/>
          </a:p>
        </p:txBody>
      </p:sp>
      <p:sp>
        <p:nvSpPr>
          <p:cNvPr id="18" name="Flowchart: Connector 17"/>
          <p:cNvSpPr/>
          <p:nvPr/>
        </p:nvSpPr>
        <p:spPr>
          <a:xfrm>
            <a:off x="4722125" y="2959192"/>
            <a:ext cx="2209174" cy="2061949"/>
          </a:xfrm>
          <a:prstGeom prst="flowChartConnector">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2800" b="1" dirty="0" smtClean="0">
                <a:solidFill>
                  <a:schemeClr val="bg1"/>
                </a:solidFill>
              </a:rPr>
              <a:t>AA</a:t>
            </a:r>
            <a:endParaRPr lang="en-IE" sz="2800" b="1" dirty="0">
              <a:solidFill>
                <a:schemeClr val="bg1"/>
              </a:solidFill>
            </a:endParaRPr>
          </a:p>
        </p:txBody>
      </p:sp>
    </p:spTree>
    <p:extLst>
      <p:ext uri="{BB962C8B-B14F-4D97-AF65-F5344CB8AC3E}">
        <p14:creationId xmlns:p14="http://schemas.microsoft.com/office/powerpoint/2010/main" val="33214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6" grpId="0"/>
      <p:bldP spid="17" grpId="0" animBg="1"/>
      <p:bldP spid="19" grpId="0" animBg="1"/>
      <p:bldP spid="20" grpId="0"/>
      <p:bldP spid="6" grpId="0" animBg="1"/>
      <p:bldP spid="23" grpId="0" animBg="1"/>
      <p:bldP spid="24" grpId="0" animBg="1"/>
      <p:bldP spid="25" grpId="0"/>
      <p:bldP spid="26" grpId="0"/>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A01D1-490D-46FF-BCD1-C24438FAEC7D}"/>
              </a:ext>
            </a:extLst>
          </p:cNvPr>
          <p:cNvSpPr>
            <a:spLocks noGrp="1"/>
          </p:cNvSpPr>
          <p:nvPr>
            <p:ph type="title"/>
          </p:nvPr>
        </p:nvSpPr>
        <p:spPr/>
        <p:txBody>
          <a:bodyPr>
            <a:normAutofit fontScale="90000"/>
          </a:bodyPr>
          <a:lstStyle/>
          <a:p>
            <a:r>
              <a:rPr lang="en-IE" dirty="0" smtClean="0"/>
              <a:t>EIA Screening - </a:t>
            </a:r>
            <a:r>
              <a:rPr lang="en-IE" dirty="0" smtClean="0">
                <a:solidFill>
                  <a:schemeClr val="tx1"/>
                </a:solidFill>
              </a:rPr>
              <a:t>Screening </a:t>
            </a:r>
            <a:r>
              <a:rPr lang="en-IE" dirty="0">
                <a:solidFill>
                  <a:schemeClr val="tx1"/>
                </a:solidFill>
              </a:rPr>
              <a:t>Determination</a:t>
            </a:r>
          </a:p>
        </p:txBody>
      </p:sp>
      <p:sp>
        <p:nvSpPr>
          <p:cNvPr id="3" name="Content Placeholder 2">
            <a:extLst>
              <a:ext uri="{FF2B5EF4-FFF2-40B4-BE49-F238E27FC236}">
                <a16:creationId xmlns="" xmlns:a16="http://schemas.microsoft.com/office/drawing/2014/main" id="{B29F5FF5-111B-4D57-A679-29D0F42B49EE}"/>
              </a:ext>
            </a:extLst>
          </p:cNvPr>
          <p:cNvSpPr>
            <a:spLocks noGrp="1"/>
          </p:cNvSpPr>
          <p:nvPr>
            <p:ph idx="1"/>
          </p:nvPr>
        </p:nvSpPr>
        <p:spPr/>
        <p:txBody>
          <a:bodyPr>
            <a:normAutofit lnSpcReduction="10000"/>
          </a:bodyPr>
          <a:lstStyle/>
          <a:p>
            <a:pPr marL="342900" indent="-342900" defTabSz="457200">
              <a:lnSpc>
                <a:spcPct val="150000"/>
              </a:lnSpc>
              <a:spcAft>
                <a:spcPts val="600"/>
              </a:spcAft>
              <a:buClr>
                <a:srgbClr val="5FCBEF"/>
              </a:buClr>
              <a:buSzPct val="80000"/>
              <a:buFont typeface="Wingdings 3" charset="2"/>
              <a:buChar char=""/>
            </a:pPr>
            <a:r>
              <a:rPr lang="en-IE" sz="2000" dirty="0">
                <a:solidFill>
                  <a:schemeClr val="tx1"/>
                </a:solidFill>
              </a:rPr>
              <a:t>Applicant may also submit:</a:t>
            </a:r>
          </a:p>
          <a:p>
            <a:pPr marL="666900" lvl="1" indent="-342900" defTabSz="457200">
              <a:lnSpc>
                <a:spcPct val="150000"/>
              </a:lnSpc>
              <a:buClr>
                <a:srgbClr val="5FCBEF"/>
              </a:buClr>
              <a:buSzPct val="80000"/>
              <a:buFont typeface="+mj-lt"/>
              <a:buAutoNum type="alphaLcParenR" startAt="5"/>
            </a:pPr>
            <a:r>
              <a:rPr lang="en-IE" sz="2000" dirty="0">
                <a:solidFill>
                  <a:schemeClr val="tx1"/>
                </a:solidFill>
              </a:rPr>
              <a:t>‘Mitigation Measures’ - a description of any features or measures envisaged to avoid or prevent a significant adverse effect on the environment, and these may be taken into account when determining whether an EIAR is required</a:t>
            </a:r>
          </a:p>
          <a:p>
            <a:pPr marL="342900" indent="-342900" defTabSz="457200">
              <a:lnSpc>
                <a:spcPct val="150000"/>
              </a:lnSpc>
              <a:spcAft>
                <a:spcPts val="600"/>
              </a:spcAft>
              <a:buClr>
                <a:srgbClr val="5FCBEF"/>
              </a:buClr>
              <a:buSzPct val="80000"/>
              <a:buFont typeface="Wingdings 3" charset="2"/>
              <a:buChar char=""/>
            </a:pPr>
            <a:endParaRPr lang="en-IE" sz="2000" dirty="0" smtClean="0">
              <a:solidFill>
                <a:schemeClr val="tx1"/>
              </a:solidFill>
            </a:endParaRPr>
          </a:p>
          <a:p>
            <a:pPr marL="342900" indent="-342900" defTabSz="457200">
              <a:lnSpc>
                <a:spcPct val="150000"/>
              </a:lnSpc>
              <a:spcAft>
                <a:spcPts val="600"/>
              </a:spcAft>
              <a:buClr>
                <a:srgbClr val="5FCBEF"/>
              </a:buClr>
              <a:buSzPct val="80000"/>
              <a:buFont typeface="Wingdings 3" charset="2"/>
              <a:buChar char=""/>
            </a:pPr>
            <a:r>
              <a:rPr lang="en-IE" sz="2000" dirty="0" smtClean="0">
                <a:solidFill>
                  <a:schemeClr val="tx1"/>
                </a:solidFill>
              </a:rPr>
              <a:t>When </a:t>
            </a:r>
            <a:r>
              <a:rPr lang="en-IE" sz="2000" dirty="0">
                <a:solidFill>
                  <a:schemeClr val="tx1"/>
                </a:solidFill>
              </a:rPr>
              <a:t>is Schedule 7A information actually Schedule 7A </a:t>
            </a:r>
            <a:r>
              <a:rPr lang="en-IE" sz="2000" dirty="0" smtClean="0">
                <a:solidFill>
                  <a:schemeClr val="tx1"/>
                </a:solidFill>
              </a:rPr>
              <a:t>information?</a:t>
            </a:r>
          </a:p>
          <a:p>
            <a:pPr marL="666900" lvl="1" indent="-342900" defTabSz="457200">
              <a:lnSpc>
                <a:spcPct val="150000"/>
              </a:lnSpc>
              <a:spcAft>
                <a:spcPts val="600"/>
              </a:spcAft>
              <a:buClr>
                <a:srgbClr val="5FCBEF"/>
              </a:buClr>
              <a:buSzPct val="80000"/>
              <a:buFont typeface="Wingdings 3" charset="2"/>
              <a:buChar char=""/>
            </a:pPr>
            <a:r>
              <a:rPr lang="en-IE" sz="2000" dirty="0" smtClean="0">
                <a:solidFill>
                  <a:schemeClr val="tx1"/>
                </a:solidFill>
              </a:rPr>
              <a:t>ABP </a:t>
            </a:r>
            <a:r>
              <a:rPr lang="en-IE" sz="2000" dirty="0">
                <a:solidFill>
                  <a:schemeClr val="tx1"/>
                </a:solidFill>
              </a:rPr>
              <a:t>approach: Can be presented as a separate EIA screening report so long as it is clear that the information relates to Schedule 7A of the PDR (as amended</a:t>
            </a:r>
            <a:r>
              <a:rPr lang="en-IE" sz="2000" dirty="0">
                <a:solidFill>
                  <a:schemeClr val="tx1"/>
                </a:solidFill>
                <a:effectLst>
                  <a:glow>
                    <a:srgbClr val="000000"/>
                  </a:glow>
                  <a:outerShdw sx="0" sy="0">
                    <a:srgbClr val="000000"/>
                  </a:outerShdw>
                  <a:reflection stA="0" endPos="0" fadeDir="0" sx="0" sy="0"/>
                </a:effectLst>
              </a:rPr>
              <a:t>).</a:t>
            </a:r>
          </a:p>
        </p:txBody>
      </p:sp>
      <p:sp>
        <p:nvSpPr>
          <p:cNvPr id="4" name="Text Placeholder 3">
            <a:extLst>
              <a:ext uri="{FF2B5EF4-FFF2-40B4-BE49-F238E27FC236}">
                <a16:creationId xmlns="" xmlns:a16="http://schemas.microsoft.com/office/drawing/2014/main" id="{A9985BDD-61E1-4626-B031-60AE612FB8E4}"/>
              </a:ext>
            </a:extLst>
          </p:cNvPr>
          <p:cNvSpPr>
            <a:spLocks noGrp="1"/>
          </p:cNvSpPr>
          <p:nvPr>
            <p:ph type="body" sz="quarter" idx="13"/>
          </p:nvPr>
        </p:nvSpPr>
        <p:spPr/>
        <p:txBody>
          <a:bodyPr/>
          <a:lstStyle/>
          <a:p>
            <a:r>
              <a:rPr lang="en-IE" dirty="0">
                <a:solidFill>
                  <a:schemeClr val="tx2"/>
                </a:solidFill>
              </a:rPr>
              <a:t>Schedule 7A Information (2)</a:t>
            </a:r>
          </a:p>
        </p:txBody>
      </p:sp>
    </p:spTree>
    <p:extLst>
      <p:ext uri="{BB962C8B-B14F-4D97-AF65-F5344CB8AC3E}">
        <p14:creationId xmlns:p14="http://schemas.microsoft.com/office/powerpoint/2010/main" val="24662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4F159-D493-45B6-86CB-0845A684FAC2}"/>
              </a:ext>
            </a:extLst>
          </p:cNvPr>
          <p:cNvSpPr>
            <a:spLocks noGrp="1"/>
          </p:cNvSpPr>
          <p:nvPr>
            <p:ph type="title"/>
          </p:nvPr>
        </p:nvSpPr>
        <p:spPr>
          <a:xfrm>
            <a:off x="960000" y="443346"/>
            <a:ext cx="9840000" cy="597780"/>
          </a:xfrm>
        </p:spPr>
        <p:txBody>
          <a:bodyPr>
            <a:normAutofit fontScale="90000"/>
          </a:bodyPr>
          <a:lstStyle/>
          <a:p>
            <a:r>
              <a:rPr lang="en-IE" dirty="0" smtClean="0"/>
              <a:t>EIA Screening - </a:t>
            </a:r>
            <a:r>
              <a:rPr lang="en-IE" dirty="0" smtClean="0">
                <a:solidFill>
                  <a:schemeClr val="tx1"/>
                </a:solidFill>
              </a:rPr>
              <a:t>Screening </a:t>
            </a:r>
            <a:r>
              <a:rPr lang="en-IE" dirty="0">
                <a:solidFill>
                  <a:schemeClr val="tx1"/>
                </a:solidFill>
              </a:rPr>
              <a:t>Determination</a:t>
            </a:r>
          </a:p>
        </p:txBody>
      </p:sp>
      <p:sp>
        <p:nvSpPr>
          <p:cNvPr id="3" name="Content Placeholder 2">
            <a:extLst>
              <a:ext uri="{FF2B5EF4-FFF2-40B4-BE49-F238E27FC236}">
                <a16:creationId xmlns="" xmlns:a16="http://schemas.microsoft.com/office/drawing/2014/main" id="{E030980D-AA69-4048-92CE-65AC2F6672F7}"/>
              </a:ext>
            </a:extLst>
          </p:cNvPr>
          <p:cNvSpPr>
            <a:spLocks noGrp="1"/>
          </p:cNvSpPr>
          <p:nvPr>
            <p:ph idx="1"/>
          </p:nvPr>
        </p:nvSpPr>
        <p:spPr>
          <a:xfrm>
            <a:off x="960000" y="1501255"/>
            <a:ext cx="9840000" cy="5172500"/>
          </a:xfrm>
        </p:spPr>
        <p:txBody>
          <a:bodyPr>
            <a:normAutofit fontScale="92500" lnSpcReduction="10000"/>
          </a:bodyPr>
          <a:lstStyle/>
          <a:p>
            <a:pPr marL="342900" indent="-342900" defTabSz="457200">
              <a:lnSpc>
                <a:spcPct val="150000"/>
              </a:lnSpc>
              <a:spcAft>
                <a:spcPts val="600"/>
              </a:spcAft>
              <a:buClr>
                <a:srgbClr val="5FCBEF"/>
              </a:buClr>
              <a:buSzPct val="80000"/>
              <a:buFont typeface="Wingdings 3" charset="2"/>
              <a:buChar char=""/>
            </a:pPr>
            <a:r>
              <a:rPr lang="en-IE" sz="2000" dirty="0" smtClean="0">
                <a:solidFill>
                  <a:schemeClr val="tx1"/>
                </a:solidFill>
              </a:rPr>
              <a:t>Should be carried out in accordance with the criteria set out in Schedule 7 P&amp;D </a:t>
            </a:r>
            <a:r>
              <a:rPr lang="en-IE" sz="2000" dirty="0" err="1" smtClean="0">
                <a:solidFill>
                  <a:schemeClr val="tx1"/>
                </a:solidFill>
              </a:rPr>
              <a:t>Regs</a:t>
            </a:r>
            <a:r>
              <a:rPr lang="en-IE" sz="2000" dirty="0" smtClean="0">
                <a:solidFill>
                  <a:schemeClr val="tx1"/>
                </a:solidFill>
              </a:rPr>
              <a:t>: </a:t>
            </a:r>
          </a:p>
          <a:p>
            <a:pPr marL="666900" lvl="1" indent="-342900" defTabSz="457200">
              <a:lnSpc>
                <a:spcPct val="150000"/>
              </a:lnSpc>
              <a:spcAft>
                <a:spcPts val="600"/>
              </a:spcAft>
              <a:buClr>
                <a:srgbClr val="5FCBEF"/>
              </a:buClr>
              <a:buSzPct val="80000"/>
              <a:buFont typeface="Wingdings 3" charset="2"/>
              <a:buChar char=""/>
            </a:pPr>
            <a:r>
              <a:rPr lang="en-IE" dirty="0" smtClean="0">
                <a:solidFill>
                  <a:schemeClr val="tx1"/>
                </a:solidFill>
              </a:rPr>
              <a:t>Characteristics of proposed development</a:t>
            </a:r>
          </a:p>
          <a:p>
            <a:pPr marL="666900" lvl="1" indent="-342900" defTabSz="457200">
              <a:lnSpc>
                <a:spcPct val="150000"/>
              </a:lnSpc>
              <a:spcAft>
                <a:spcPts val="600"/>
              </a:spcAft>
              <a:buClr>
                <a:srgbClr val="5FCBEF"/>
              </a:buClr>
              <a:buSzPct val="80000"/>
              <a:buFont typeface="Wingdings 3" charset="2"/>
              <a:buChar char=""/>
            </a:pPr>
            <a:r>
              <a:rPr lang="en-IE" dirty="0" smtClean="0">
                <a:solidFill>
                  <a:schemeClr val="tx1"/>
                </a:solidFill>
              </a:rPr>
              <a:t>Location of proposed development</a:t>
            </a:r>
          </a:p>
          <a:p>
            <a:pPr marL="666900" lvl="1" indent="-342900" defTabSz="457200">
              <a:lnSpc>
                <a:spcPct val="150000"/>
              </a:lnSpc>
              <a:spcAft>
                <a:spcPts val="600"/>
              </a:spcAft>
              <a:buClr>
                <a:srgbClr val="5FCBEF"/>
              </a:buClr>
              <a:buSzPct val="80000"/>
              <a:buFont typeface="Wingdings 3" charset="2"/>
              <a:buChar char=""/>
            </a:pPr>
            <a:r>
              <a:rPr lang="en-IE" dirty="0" smtClean="0">
                <a:solidFill>
                  <a:schemeClr val="tx1"/>
                </a:solidFill>
              </a:rPr>
              <a:t>Types and characteristics of  potential impacts</a:t>
            </a:r>
          </a:p>
          <a:p>
            <a:pPr marL="342900" indent="-342900" defTabSz="457200">
              <a:lnSpc>
                <a:spcPct val="150000"/>
              </a:lnSpc>
              <a:spcBef>
                <a:spcPts val="1800"/>
              </a:spcBef>
              <a:spcAft>
                <a:spcPts val="600"/>
              </a:spcAft>
              <a:buClr>
                <a:srgbClr val="5FCBEF"/>
              </a:buClr>
              <a:buSzPct val="80000"/>
              <a:buFont typeface="Wingdings 3" charset="2"/>
              <a:buChar char=""/>
            </a:pPr>
            <a:r>
              <a:rPr lang="en-IE" sz="2000" dirty="0" smtClean="0">
                <a:solidFill>
                  <a:schemeClr val="tx1"/>
                </a:solidFill>
              </a:rPr>
              <a:t>The </a:t>
            </a:r>
            <a:r>
              <a:rPr lang="en-IE" sz="2000" dirty="0">
                <a:solidFill>
                  <a:schemeClr val="tx1"/>
                </a:solidFill>
              </a:rPr>
              <a:t>conclusion itself should be similar to the reasons and consideration for other decisions setting out:</a:t>
            </a:r>
          </a:p>
          <a:p>
            <a:pPr marL="666900" lvl="2" indent="-342900" defTabSz="457200">
              <a:lnSpc>
                <a:spcPct val="150000"/>
              </a:lnSpc>
              <a:spcAft>
                <a:spcPts val="600"/>
              </a:spcAft>
              <a:buClr>
                <a:srgbClr val="5FCBEF"/>
              </a:buClr>
              <a:buSzPct val="80000"/>
              <a:buFont typeface="Wingdings 3" charset="2"/>
              <a:buChar char=""/>
            </a:pPr>
            <a:r>
              <a:rPr lang="en-IE" sz="1800" dirty="0">
                <a:solidFill>
                  <a:schemeClr val="tx1"/>
                </a:solidFill>
              </a:rPr>
              <a:t>the matters which were had regard to (as set out in article 103 or article 109)</a:t>
            </a:r>
          </a:p>
          <a:p>
            <a:pPr marL="666900" lvl="2" indent="-342900" defTabSz="457200">
              <a:lnSpc>
                <a:spcPct val="150000"/>
              </a:lnSpc>
              <a:spcAft>
                <a:spcPts val="600"/>
              </a:spcAft>
              <a:buClr>
                <a:srgbClr val="5FCBEF"/>
              </a:buClr>
              <a:buSzPct val="80000"/>
              <a:buFont typeface="Wingdings 3" charset="2"/>
              <a:buChar char=""/>
            </a:pPr>
            <a:r>
              <a:rPr lang="en-IE" sz="1800" dirty="0">
                <a:solidFill>
                  <a:schemeClr val="tx1"/>
                </a:solidFill>
              </a:rPr>
              <a:t>details of the characteristics of the development and sensitivity of the location </a:t>
            </a:r>
          </a:p>
          <a:p>
            <a:pPr marL="666900" lvl="2" indent="-342900" defTabSz="457200">
              <a:lnSpc>
                <a:spcPct val="150000"/>
              </a:lnSpc>
              <a:spcAft>
                <a:spcPts val="600"/>
              </a:spcAft>
              <a:buClr>
                <a:srgbClr val="5FCBEF"/>
              </a:buClr>
              <a:buSzPct val="80000"/>
              <a:buFont typeface="Wingdings 3" charset="2"/>
              <a:buChar char=""/>
            </a:pPr>
            <a:r>
              <a:rPr lang="en-IE" sz="1800" dirty="0">
                <a:solidFill>
                  <a:schemeClr val="tx1"/>
                </a:solidFill>
              </a:rPr>
              <a:t>description of any likely significant effects on the environment (if any)</a:t>
            </a:r>
          </a:p>
          <a:p>
            <a:pPr marL="666900" lvl="2" indent="-342900" defTabSz="457200">
              <a:lnSpc>
                <a:spcPct val="150000"/>
              </a:lnSpc>
              <a:spcAft>
                <a:spcPts val="600"/>
              </a:spcAft>
              <a:buClr>
                <a:srgbClr val="5FCBEF"/>
              </a:buClr>
              <a:buSzPct val="80000"/>
              <a:buFont typeface="Wingdings 3" charset="2"/>
              <a:buChar char=""/>
            </a:pPr>
            <a:r>
              <a:rPr lang="en-IE" sz="1800" dirty="0">
                <a:solidFill>
                  <a:schemeClr val="tx1"/>
                </a:solidFill>
              </a:rPr>
              <a:t>details of any features or measures envisaged to avoid or prevent a significant adverse effect on the environment proposed by the applicant, which were taken into account (if relevant)</a:t>
            </a:r>
          </a:p>
          <a:p>
            <a:pPr marL="342900" indent="-342900" defTabSz="457200">
              <a:lnSpc>
                <a:spcPct val="150000"/>
              </a:lnSpc>
              <a:spcBef>
                <a:spcPts val="1000"/>
              </a:spcBef>
              <a:spcAft>
                <a:spcPts val="1200"/>
              </a:spcAft>
              <a:buClr>
                <a:srgbClr val="5FCBEF"/>
              </a:buClr>
              <a:buSzPct val="80000"/>
              <a:buFont typeface="Wingdings 3" charset="2"/>
              <a:buChar char=""/>
            </a:pPr>
            <a:endParaRPr lang="en-IE" sz="2000" dirty="0"/>
          </a:p>
          <a:p>
            <a:endParaRPr lang="en-IE" dirty="0"/>
          </a:p>
        </p:txBody>
      </p:sp>
      <p:sp>
        <p:nvSpPr>
          <p:cNvPr id="4" name="Text Placeholder 3">
            <a:extLst>
              <a:ext uri="{FF2B5EF4-FFF2-40B4-BE49-F238E27FC236}">
                <a16:creationId xmlns="" xmlns:a16="http://schemas.microsoft.com/office/drawing/2014/main" id="{5CB0A8AD-2978-4687-841E-6110D3899155}"/>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11464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2D53C45-E325-4AC1-841B-66187FC5363B}"/>
              </a:ext>
            </a:extLst>
          </p:cNvPr>
          <p:cNvPicPr>
            <a:picLocks noChangeAspect="1"/>
          </p:cNvPicPr>
          <p:nvPr/>
        </p:nvPicPr>
        <p:blipFill>
          <a:blip r:embed="rId2"/>
          <a:stretch>
            <a:fillRect/>
          </a:stretch>
        </p:blipFill>
        <p:spPr>
          <a:xfrm>
            <a:off x="0" y="803759"/>
            <a:ext cx="12192000" cy="5250483"/>
          </a:xfrm>
          <a:prstGeom prst="rect">
            <a:avLst/>
          </a:prstGeom>
        </p:spPr>
      </p:pic>
    </p:spTree>
    <p:extLst>
      <p:ext uri="{BB962C8B-B14F-4D97-AF65-F5344CB8AC3E}">
        <p14:creationId xmlns:p14="http://schemas.microsoft.com/office/powerpoint/2010/main" val="301570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EIA Screening – </a:t>
            </a:r>
            <a:r>
              <a:rPr lang="en-IE" dirty="0" smtClean="0">
                <a:solidFill>
                  <a:schemeClr val="tx1"/>
                </a:solidFill>
              </a:rPr>
              <a:t>Issues (1)</a:t>
            </a:r>
            <a:endParaRPr lang="en-IE" dirty="0">
              <a:solidFill>
                <a:schemeClr val="tx1"/>
              </a:solidFill>
            </a:endParaRPr>
          </a:p>
        </p:txBody>
      </p:sp>
      <p:sp>
        <p:nvSpPr>
          <p:cNvPr id="3" name="Content Placeholder 2"/>
          <p:cNvSpPr>
            <a:spLocks noGrp="1"/>
          </p:cNvSpPr>
          <p:nvPr>
            <p:ph idx="1"/>
          </p:nvPr>
        </p:nvSpPr>
        <p:spPr>
          <a:xfrm>
            <a:off x="959999" y="1241947"/>
            <a:ext cx="10858961" cy="5418160"/>
          </a:xfrm>
        </p:spPr>
        <p:txBody>
          <a:bodyPr>
            <a:normAutofit fontScale="62500" lnSpcReduction="20000"/>
          </a:bodyPr>
          <a:lstStyle/>
          <a:p>
            <a:pPr indent="-342900" defTabSz="457200">
              <a:lnSpc>
                <a:spcPct val="150000"/>
              </a:lnSpc>
              <a:spcAft>
                <a:spcPts val="600"/>
              </a:spcAft>
              <a:buClr>
                <a:srgbClr val="5FCBEF"/>
              </a:buClr>
              <a:buSzPct val="80000"/>
              <a:buFont typeface="Wingdings 3" charset="2"/>
              <a:buChar char=""/>
            </a:pPr>
            <a:r>
              <a:rPr lang="en-IE" sz="2900" dirty="0">
                <a:solidFill>
                  <a:schemeClr val="accent2"/>
                </a:solidFill>
              </a:rPr>
              <a:t>Project Splitting </a:t>
            </a:r>
          </a:p>
          <a:p>
            <a:pPr lvl="1" indent="-342900" defTabSz="457200">
              <a:lnSpc>
                <a:spcPct val="150000"/>
              </a:lnSpc>
              <a:spcAft>
                <a:spcPts val="600"/>
              </a:spcAft>
              <a:buClr>
                <a:srgbClr val="5FCBEF"/>
              </a:buClr>
              <a:buSzPct val="80000"/>
              <a:buFont typeface="Wingdings 3" charset="2"/>
              <a:buChar char=""/>
            </a:pPr>
            <a:r>
              <a:rPr lang="en-IE" sz="2600" dirty="0">
                <a:solidFill>
                  <a:schemeClr val="tx1"/>
                </a:solidFill>
              </a:rPr>
              <a:t>Recent example of 3 adjoining housing applications </a:t>
            </a:r>
          </a:p>
          <a:p>
            <a:pPr lvl="1" indent="-342900" defTabSz="457200">
              <a:lnSpc>
                <a:spcPct val="150000"/>
              </a:lnSpc>
              <a:spcAft>
                <a:spcPts val="600"/>
              </a:spcAft>
              <a:buClr>
                <a:srgbClr val="5FCBEF"/>
              </a:buClr>
              <a:buSzPct val="80000"/>
              <a:buFont typeface="Wingdings 3" charset="2"/>
              <a:buChar char=""/>
            </a:pPr>
            <a:endParaRPr lang="en-IE" sz="2000" dirty="0">
              <a:solidFill>
                <a:schemeClr val="tx1"/>
              </a:solidFill>
            </a:endParaRPr>
          </a:p>
          <a:p>
            <a:pPr marL="324000" lvl="1" indent="-342900" defTabSz="457200">
              <a:lnSpc>
                <a:spcPct val="150000"/>
              </a:lnSpc>
              <a:spcAft>
                <a:spcPts val="600"/>
              </a:spcAft>
              <a:buClr>
                <a:srgbClr val="5FCBEF"/>
              </a:buClr>
              <a:buSzPct val="80000"/>
              <a:buFont typeface="Wingdings 3" charset="2"/>
              <a:buChar char=""/>
            </a:pPr>
            <a:r>
              <a:rPr lang="en-IE" sz="2900" dirty="0">
                <a:solidFill>
                  <a:schemeClr val="tx1"/>
                </a:solidFill>
              </a:rPr>
              <a:t>Where development is part of a </a:t>
            </a:r>
            <a:r>
              <a:rPr lang="en-IE" sz="2900" dirty="0" err="1">
                <a:solidFill>
                  <a:schemeClr val="accent2"/>
                </a:solidFill>
              </a:rPr>
              <a:t>Masterplan</a:t>
            </a:r>
            <a:r>
              <a:rPr lang="en-IE" sz="2900" dirty="0">
                <a:solidFill>
                  <a:schemeClr val="accent2"/>
                </a:solidFill>
              </a:rPr>
              <a:t> </a:t>
            </a:r>
          </a:p>
          <a:p>
            <a:pPr marL="648000" lvl="2" indent="-342900" defTabSz="457200">
              <a:lnSpc>
                <a:spcPct val="150000"/>
              </a:lnSpc>
              <a:spcAft>
                <a:spcPts val="600"/>
              </a:spcAft>
              <a:buClr>
                <a:srgbClr val="5FCBEF"/>
              </a:buClr>
              <a:buSzPct val="80000"/>
              <a:buFont typeface="Wingdings 3" charset="2"/>
              <a:buChar char=""/>
            </a:pPr>
            <a:r>
              <a:rPr lang="en-IE" sz="2600" dirty="0">
                <a:solidFill>
                  <a:schemeClr val="tx1"/>
                </a:solidFill>
              </a:rPr>
              <a:t>No project splitting arises if each part of the </a:t>
            </a:r>
            <a:r>
              <a:rPr lang="en-IE" sz="2600" dirty="0" err="1">
                <a:solidFill>
                  <a:schemeClr val="tx1"/>
                </a:solidFill>
              </a:rPr>
              <a:t>masterplan</a:t>
            </a:r>
            <a:r>
              <a:rPr lang="en-IE" sz="2600" dirty="0">
                <a:solidFill>
                  <a:schemeClr val="tx1"/>
                </a:solidFill>
              </a:rPr>
              <a:t> development is subject to the EIA Directive (in terms of screening and/ or assessment).</a:t>
            </a:r>
          </a:p>
          <a:p>
            <a:pPr marL="648000" lvl="2" indent="-342900" defTabSz="457200">
              <a:lnSpc>
                <a:spcPct val="150000"/>
              </a:lnSpc>
              <a:spcAft>
                <a:spcPts val="600"/>
              </a:spcAft>
              <a:buClr>
                <a:srgbClr val="5FCBEF"/>
              </a:buClr>
              <a:buSzPct val="80000"/>
              <a:buFont typeface="Wingdings 3" charset="2"/>
              <a:buChar char=""/>
            </a:pPr>
            <a:r>
              <a:rPr lang="en-IE" sz="2600" dirty="0">
                <a:solidFill>
                  <a:schemeClr val="tx1"/>
                </a:solidFill>
              </a:rPr>
              <a:t>Screening must consider the effects of the proposed development cumulatively with other relevant development, especially existing or permitted elements of the </a:t>
            </a:r>
            <a:r>
              <a:rPr lang="en-IE" sz="2600" dirty="0" err="1">
                <a:solidFill>
                  <a:schemeClr val="tx1"/>
                </a:solidFill>
              </a:rPr>
              <a:t>masterplan</a:t>
            </a:r>
            <a:r>
              <a:rPr lang="en-IE" sz="2600" dirty="0">
                <a:solidFill>
                  <a:schemeClr val="tx1"/>
                </a:solidFill>
              </a:rPr>
              <a:t>.</a:t>
            </a:r>
          </a:p>
          <a:p>
            <a:pPr marL="648000" lvl="2" indent="-342900" defTabSz="457200">
              <a:lnSpc>
                <a:spcPct val="150000"/>
              </a:lnSpc>
              <a:spcAft>
                <a:spcPts val="600"/>
              </a:spcAft>
              <a:buClr>
                <a:srgbClr val="5FCBEF"/>
              </a:buClr>
              <a:buSzPct val="80000"/>
              <a:buFont typeface="Wingdings 3" charset="2"/>
              <a:buChar char=""/>
            </a:pPr>
            <a:r>
              <a:rPr lang="en-IE" sz="2600" dirty="0">
                <a:solidFill>
                  <a:schemeClr val="tx1"/>
                </a:solidFill>
              </a:rPr>
              <a:t>Example – </a:t>
            </a:r>
            <a:r>
              <a:rPr lang="en-IE" sz="2600" dirty="0" err="1">
                <a:solidFill>
                  <a:schemeClr val="tx1"/>
                </a:solidFill>
              </a:rPr>
              <a:t>Masterplan</a:t>
            </a:r>
            <a:r>
              <a:rPr lang="en-IE" sz="2600" dirty="0">
                <a:solidFill>
                  <a:schemeClr val="tx1"/>
                </a:solidFill>
              </a:rPr>
              <a:t> for urban mixed use development including 600 houses. Phase One for 200 houses must be subject to screening (as sub-threshold) but may be screened out if not considered to result in likely significant effects in the knowledge that the cumulative effects of Phase One will be considered once the </a:t>
            </a:r>
            <a:r>
              <a:rPr lang="en-IE" sz="2600" dirty="0" err="1">
                <a:solidFill>
                  <a:schemeClr val="tx1"/>
                </a:solidFill>
              </a:rPr>
              <a:t>masterplan</a:t>
            </a:r>
            <a:r>
              <a:rPr lang="en-IE" sz="2600" dirty="0">
                <a:solidFill>
                  <a:schemeClr val="tx1"/>
                </a:solidFill>
              </a:rPr>
              <a:t> build out reaches the point where the screening for EIA determines that the proposed development is likely to result in significant effects on the environment..</a:t>
            </a:r>
          </a:p>
          <a:p>
            <a:pPr marL="648000" lvl="2" indent="-342900" defTabSz="457200">
              <a:lnSpc>
                <a:spcPct val="150000"/>
              </a:lnSpc>
              <a:spcAft>
                <a:spcPts val="600"/>
              </a:spcAft>
              <a:buClr>
                <a:srgbClr val="5FCBEF"/>
              </a:buClr>
              <a:buSzPct val="80000"/>
              <a:buFont typeface="Wingdings 3" charset="2"/>
              <a:buChar char=""/>
            </a:pPr>
            <a:r>
              <a:rPr lang="en-IE" sz="2600" dirty="0">
                <a:solidFill>
                  <a:schemeClr val="tx1"/>
                </a:solidFill>
              </a:rPr>
              <a:t>Apple Data centre – Fitzpatrick v ABP [2017] IEHC 585</a:t>
            </a:r>
          </a:p>
          <a:p>
            <a:endParaRPr lang="en-IE" dirty="0"/>
          </a:p>
        </p:txBody>
      </p:sp>
      <p:sp>
        <p:nvSpPr>
          <p:cNvPr id="4" name="Text Placeholder 3"/>
          <p:cNvSpPr>
            <a:spLocks noGrp="1"/>
          </p:cNvSpPr>
          <p:nvPr>
            <p:ph type="body" sz="quarter" idx="13"/>
          </p:nvPr>
        </p:nvSpPr>
        <p:spPr>
          <a:xfrm>
            <a:off x="960968" y="1041127"/>
            <a:ext cx="8295217" cy="214468"/>
          </a:xfrm>
        </p:spPr>
        <p:txBody>
          <a:bodyPr>
            <a:normAutofit fontScale="47500" lnSpcReduction="20000"/>
          </a:bodyPr>
          <a:lstStyle/>
          <a:p>
            <a:endParaRPr lang="en-IE" dirty="0"/>
          </a:p>
        </p:txBody>
      </p:sp>
    </p:spTree>
    <p:extLst>
      <p:ext uri="{BB962C8B-B14F-4D97-AF65-F5344CB8AC3E}">
        <p14:creationId xmlns:p14="http://schemas.microsoft.com/office/powerpoint/2010/main" val="3841827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EIA Screening – </a:t>
            </a:r>
            <a:r>
              <a:rPr lang="en-IE" dirty="0" smtClean="0">
                <a:solidFill>
                  <a:schemeClr val="tx1"/>
                </a:solidFill>
              </a:rPr>
              <a:t>Issues (2)</a:t>
            </a:r>
            <a:endParaRPr lang="en-IE" dirty="0">
              <a:solidFill>
                <a:schemeClr val="tx1"/>
              </a:solidFill>
            </a:endParaRPr>
          </a:p>
        </p:txBody>
      </p:sp>
      <p:sp>
        <p:nvSpPr>
          <p:cNvPr id="3" name="Content Placeholder 2"/>
          <p:cNvSpPr>
            <a:spLocks noGrp="1"/>
          </p:cNvSpPr>
          <p:nvPr>
            <p:ph idx="1"/>
          </p:nvPr>
        </p:nvSpPr>
        <p:spPr/>
        <p:txBody>
          <a:bodyPr>
            <a:normAutofit/>
          </a:bodyPr>
          <a:lstStyle/>
          <a:p>
            <a:pPr indent="-342900" defTabSz="457200">
              <a:lnSpc>
                <a:spcPct val="130000"/>
              </a:lnSpc>
              <a:spcAft>
                <a:spcPts val="600"/>
              </a:spcAft>
              <a:buClr>
                <a:srgbClr val="5FCBEF"/>
              </a:buClr>
              <a:buSzPct val="80000"/>
              <a:buFont typeface="Wingdings 3" charset="2"/>
              <a:buChar char=""/>
            </a:pPr>
            <a:r>
              <a:rPr lang="en-IE" dirty="0">
                <a:solidFill>
                  <a:schemeClr val="accent2"/>
                </a:solidFill>
              </a:rPr>
              <a:t>Indirect Effects</a:t>
            </a:r>
          </a:p>
          <a:p>
            <a:pPr marL="648000" lvl="2" indent="-342900" defTabSz="457200">
              <a:lnSpc>
                <a:spcPct val="130000"/>
              </a:lnSpc>
              <a:spcAft>
                <a:spcPts val="600"/>
              </a:spcAft>
              <a:buClr>
                <a:srgbClr val="5FCBEF"/>
              </a:buClr>
              <a:buSzPct val="80000"/>
              <a:buFont typeface="Wingdings 3" charset="2"/>
              <a:buChar char=""/>
            </a:pPr>
            <a:r>
              <a:rPr lang="en-IE" sz="1800" dirty="0">
                <a:solidFill>
                  <a:schemeClr val="tx1"/>
                </a:solidFill>
              </a:rPr>
              <a:t>Inputs to the development (peat fuel source, utilities, infrastructure requirements), and</a:t>
            </a:r>
          </a:p>
          <a:p>
            <a:pPr marL="648000" lvl="2" indent="-342900" defTabSz="457200">
              <a:lnSpc>
                <a:spcPct val="130000"/>
              </a:lnSpc>
              <a:spcAft>
                <a:spcPts val="600"/>
              </a:spcAft>
              <a:buClr>
                <a:srgbClr val="5FCBEF"/>
              </a:buClr>
              <a:buSzPct val="80000"/>
              <a:buFont typeface="Wingdings 3" charset="2"/>
              <a:buChar char=""/>
            </a:pPr>
            <a:r>
              <a:rPr lang="en-IE" sz="1800" dirty="0">
                <a:solidFill>
                  <a:schemeClr val="tx1"/>
                </a:solidFill>
              </a:rPr>
              <a:t>Outputs from the development (electricity outputs, land-spreading associated with agricultural installations, wastes </a:t>
            </a:r>
            <a:r>
              <a:rPr lang="en-IE" sz="1800" dirty="0" err="1">
                <a:solidFill>
                  <a:schemeClr val="tx1"/>
                </a:solidFill>
              </a:rPr>
              <a:t>etc</a:t>
            </a:r>
            <a:r>
              <a:rPr lang="en-IE" sz="1800" dirty="0">
                <a:solidFill>
                  <a:schemeClr val="tx1"/>
                </a:solidFill>
              </a:rPr>
              <a:t>).  </a:t>
            </a:r>
          </a:p>
          <a:p>
            <a:pPr marL="648000" lvl="2" indent="-342900" defTabSz="457200">
              <a:lnSpc>
                <a:spcPct val="130000"/>
              </a:lnSpc>
              <a:spcAft>
                <a:spcPts val="600"/>
              </a:spcAft>
              <a:buClr>
                <a:srgbClr val="5FCBEF"/>
              </a:buClr>
              <a:buSzPct val="80000"/>
              <a:buFont typeface="Wingdings 3" charset="2"/>
              <a:buChar char=""/>
            </a:pPr>
            <a:r>
              <a:rPr lang="en-IE" sz="1800" dirty="0" err="1">
                <a:solidFill>
                  <a:schemeClr val="tx1"/>
                </a:solidFill>
              </a:rPr>
              <a:t>Edenderry</a:t>
            </a:r>
            <a:r>
              <a:rPr lang="en-IE" sz="1800" dirty="0">
                <a:solidFill>
                  <a:schemeClr val="tx1"/>
                </a:solidFill>
              </a:rPr>
              <a:t> Peat burning power plant - An </a:t>
            </a:r>
            <a:r>
              <a:rPr lang="en-IE" sz="1800" dirty="0" err="1">
                <a:solidFill>
                  <a:schemeClr val="tx1"/>
                </a:solidFill>
              </a:rPr>
              <a:t>Taisce</a:t>
            </a:r>
            <a:r>
              <a:rPr lang="en-IE" sz="1800" dirty="0">
                <a:solidFill>
                  <a:schemeClr val="tx1"/>
                </a:solidFill>
              </a:rPr>
              <a:t> v ABP [2015] IEHC 633</a:t>
            </a:r>
          </a:p>
          <a:p>
            <a:pPr marL="0" indent="-342900" defTabSz="457200">
              <a:lnSpc>
                <a:spcPct val="130000"/>
              </a:lnSpc>
              <a:spcAft>
                <a:spcPts val="600"/>
              </a:spcAft>
              <a:buClr>
                <a:srgbClr val="5FCBEF"/>
              </a:buClr>
              <a:buSzPct val="80000"/>
              <a:buFont typeface="Wingdings 3" charset="2"/>
              <a:buChar char=""/>
            </a:pPr>
            <a:endParaRPr lang="en-IE" dirty="0">
              <a:solidFill>
                <a:schemeClr val="tx1"/>
              </a:solidFill>
            </a:endParaRPr>
          </a:p>
          <a:p>
            <a:pPr indent="-342900" defTabSz="457200">
              <a:lnSpc>
                <a:spcPct val="130000"/>
              </a:lnSpc>
              <a:spcAft>
                <a:spcPts val="600"/>
              </a:spcAft>
              <a:buClr>
                <a:srgbClr val="5FCBEF"/>
              </a:buClr>
              <a:buSzPct val="80000"/>
              <a:buFont typeface="Wingdings 3" charset="2"/>
              <a:buChar char=""/>
            </a:pPr>
            <a:r>
              <a:rPr lang="en-IE" dirty="0">
                <a:solidFill>
                  <a:schemeClr val="accent2"/>
                </a:solidFill>
              </a:rPr>
              <a:t>Extension of time </a:t>
            </a:r>
            <a:endParaRPr lang="en-IE" dirty="0" smtClean="0">
              <a:solidFill>
                <a:schemeClr val="accent2"/>
              </a:solidFill>
            </a:endParaRPr>
          </a:p>
          <a:p>
            <a:pPr lvl="1" indent="-342900" defTabSz="457200">
              <a:lnSpc>
                <a:spcPct val="130000"/>
              </a:lnSpc>
              <a:spcAft>
                <a:spcPts val="600"/>
              </a:spcAft>
              <a:buClr>
                <a:srgbClr val="5FCBEF"/>
              </a:buClr>
              <a:buSzPct val="80000"/>
              <a:buFont typeface="Wingdings 3" charset="2"/>
              <a:buChar char=""/>
            </a:pPr>
            <a:r>
              <a:rPr lang="en-IE" dirty="0"/>
              <a:t> </a:t>
            </a:r>
            <a:r>
              <a:rPr lang="en-IE" i="1" dirty="0"/>
              <a:t>Wells</a:t>
            </a:r>
            <a:r>
              <a:rPr lang="en-IE" dirty="0"/>
              <a:t> (</a:t>
            </a:r>
            <a:r>
              <a:rPr lang="en-IE" dirty="0" smtClean="0"/>
              <a:t>C‑201/02) - </a:t>
            </a:r>
            <a:r>
              <a:rPr lang="en-US" dirty="0" smtClean="0">
                <a:solidFill>
                  <a:schemeClr val="tx1"/>
                </a:solidFill>
              </a:rPr>
              <a:t>A </a:t>
            </a:r>
            <a:r>
              <a:rPr lang="en-US" dirty="0">
                <a:solidFill>
                  <a:schemeClr val="tx1"/>
                </a:solidFill>
              </a:rPr>
              <a:t>decision which is necessary to prevent an existing development consent from expiring constitutes a new development consent within the meaning of the EIA Directive</a:t>
            </a:r>
            <a:r>
              <a:rPr lang="en-US" dirty="0" smtClean="0">
                <a:solidFill>
                  <a:schemeClr val="tx1"/>
                </a:solidFill>
              </a:rPr>
              <a:t>.</a:t>
            </a:r>
          </a:p>
          <a:p>
            <a:pPr lvl="1" indent="-342900" defTabSz="457200">
              <a:lnSpc>
                <a:spcPct val="130000"/>
              </a:lnSpc>
              <a:spcAft>
                <a:spcPts val="600"/>
              </a:spcAft>
              <a:buClr>
                <a:srgbClr val="5FCBEF"/>
              </a:buClr>
              <a:buSzPct val="80000"/>
              <a:buFont typeface="Wingdings 3" charset="2"/>
              <a:buChar char=""/>
            </a:pPr>
            <a:r>
              <a:rPr lang="en-US" dirty="0" smtClean="0">
                <a:solidFill>
                  <a:schemeClr val="tx1"/>
                </a:solidFill>
              </a:rPr>
              <a:t>Section 42 P&amp;D Act   </a:t>
            </a:r>
            <a:endParaRPr lang="en-IE" dirty="0">
              <a:solidFill>
                <a:schemeClr val="tx1"/>
              </a:solidFill>
            </a:endParaRPr>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3592016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97C87-B430-4D51-8469-86E8D36D7563}"/>
              </a:ext>
            </a:extLst>
          </p:cNvPr>
          <p:cNvSpPr>
            <a:spLocks noGrp="1"/>
          </p:cNvSpPr>
          <p:nvPr>
            <p:ph type="title"/>
          </p:nvPr>
        </p:nvSpPr>
        <p:spPr/>
        <p:txBody>
          <a:bodyPr>
            <a:normAutofit fontScale="90000"/>
          </a:bodyPr>
          <a:lstStyle/>
          <a:p>
            <a:r>
              <a:rPr lang="en-IE" dirty="0" smtClean="0"/>
              <a:t>Examination by Competent Authority</a:t>
            </a:r>
            <a:r>
              <a:rPr lang="en-IE" dirty="0">
                <a:solidFill>
                  <a:schemeClr val="tx2"/>
                </a:solidFill>
              </a:rPr>
              <a:t/>
            </a:r>
            <a:br>
              <a:rPr lang="en-IE" dirty="0">
                <a:solidFill>
                  <a:schemeClr val="tx2"/>
                </a:solidFill>
              </a:rPr>
            </a:br>
            <a:endParaRPr lang="en-IE" dirty="0"/>
          </a:p>
        </p:txBody>
      </p:sp>
      <p:graphicFrame>
        <p:nvGraphicFramePr>
          <p:cNvPr id="5" name="Content Placeholder 4">
            <a:extLst>
              <a:ext uri="{FF2B5EF4-FFF2-40B4-BE49-F238E27FC236}">
                <a16:creationId xmlns="" xmlns:a16="http://schemas.microsoft.com/office/drawing/2014/main" id="{5F67B0BC-E77D-4421-AACA-FF3D387A0BCA}"/>
              </a:ext>
            </a:extLst>
          </p:cNvPr>
          <p:cNvGraphicFramePr>
            <a:graphicFrameLocks noGrp="1"/>
          </p:cNvGraphicFramePr>
          <p:nvPr>
            <p:ph idx="1"/>
            <p:extLst>
              <p:ext uri="{D42A27DB-BD31-4B8C-83A1-F6EECF244321}">
                <p14:modId xmlns:p14="http://schemas.microsoft.com/office/powerpoint/2010/main" val="2598576521"/>
              </p:ext>
            </p:extLst>
          </p:nvPr>
        </p:nvGraphicFramePr>
        <p:xfrm>
          <a:off x="960967" y="1473960"/>
          <a:ext cx="9838267" cy="517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 xmlns:a16="http://schemas.microsoft.com/office/drawing/2014/main" id="{394B622B-C3A2-4ED0-AD10-C94B83F96B8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2077012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1E50B-B085-4643-B32B-A0500DC11A02}"/>
              </a:ext>
            </a:extLst>
          </p:cNvPr>
          <p:cNvSpPr>
            <a:spLocks noGrp="1"/>
          </p:cNvSpPr>
          <p:nvPr>
            <p:ph type="title"/>
          </p:nvPr>
        </p:nvSpPr>
        <p:spPr/>
        <p:txBody>
          <a:bodyPr>
            <a:normAutofit fontScale="90000"/>
          </a:bodyPr>
          <a:lstStyle/>
          <a:p>
            <a:r>
              <a:rPr lang="en-IE" dirty="0" smtClean="0"/>
              <a:t>EIA - </a:t>
            </a:r>
            <a:r>
              <a:rPr lang="en-IE" dirty="0" smtClean="0">
                <a:solidFill>
                  <a:schemeClr val="tx1"/>
                </a:solidFill>
              </a:rPr>
              <a:t>Reasoned </a:t>
            </a:r>
            <a:r>
              <a:rPr lang="en-IE" dirty="0">
                <a:solidFill>
                  <a:schemeClr val="tx1"/>
                </a:solidFill>
              </a:rPr>
              <a:t>Conclusion </a:t>
            </a:r>
          </a:p>
        </p:txBody>
      </p:sp>
      <p:sp>
        <p:nvSpPr>
          <p:cNvPr id="3" name="Content Placeholder 2">
            <a:extLst>
              <a:ext uri="{FF2B5EF4-FFF2-40B4-BE49-F238E27FC236}">
                <a16:creationId xmlns="" xmlns:a16="http://schemas.microsoft.com/office/drawing/2014/main" id="{98CA0510-5825-45F8-AF49-D2E8B20169F6}"/>
              </a:ext>
            </a:extLst>
          </p:cNvPr>
          <p:cNvSpPr>
            <a:spLocks noGrp="1"/>
          </p:cNvSpPr>
          <p:nvPr>
            <p:ph idx="1"/>
          </p:nvPr>
        </p:nvSpPr>
        <p:spPr>
          <a:xfrm>
            <a:off x="960000" y="1979999"/>
            <a:ext cx="10121982" cy="4598221"/>
          </a:xfrm>
        </p:spPr>
        <p:txBody>
          <a:bodyPr>
            <a:normAutofit fontScale="92500"/>
          </a:bodyPr>
          <a:lstStyle/>
          <a:p>
            <a:pPr marL="342900" indent="-342900" defTabSz="457200">
              <a:lnSpc>
                <a:spcPct val="150000"/>
              </a:lnSpc>
              <a:spcBef>
                <a:spcPts val="1000"/>
              </a:spcBef>
              <a:spcAft>
                <a:spcPts val="1200"/>
              </a:spcAft>
              <a:buClr>
                <a:srgbClr val="5FCBEF"/>
              </a:buClr>
              <a:buSzPct val="80000"/>
              <a:buFont typeface="Wingdings 3" charset="2"/>
              <a:buChar char=""/>
            </a:pPr>
            <a:r>
              <a:rPr lang="en-IE" sz="2200" dirty="0">
                <a:solidFill>
                  <a:schemeClr val="tx1"/>
                </a:solidFill>
              </a:rPr>
              <a:t>The means by which the competent authority finalises its examination of the environmental impact of the project (Preamble 21)</a:t>
            </a:r>
          </a:p>
          <a:p>
            <a:pPr marL="342900" indent="-342900" defTabSz="457200">
              <a:lnSpc>
                <a:spcPct val="150000"/>
              </a:lnSpc>
              <a:spcBef>
                <a:spcPts val="1000"/>
              </a:spcBef>
              <a:spcAft>
                <a:spcPts val="1200"/>
              </a:spcAft>
              <a:buClr>
                <a:srgbClr val="5FCBEF"/>
              </a:buClr>
              <a:buSzPct val="80000"/>
              <a:buFont typeface="Wingdings 3" charset="2"/>
              <a:buChar char=""/>
            </a:pPr>
            <a:r>
              <a:rPr lang="en-IE" sz="2200" dirty="0">
                <a:solidFill>
                  <a:schemeClr val="tx1"/>
                </a:solidFill>
              </a:rPr>
              <a:t>Limited to main significant effects, </a:t>
            </a:r>
            <a:r>
              <a:rPr lang="en-IE" sz="2200" b="1" u="sng" dirty="0" smtClean="0">
                <a:solidFill>
                  <a:schemeClr val="accent2"/>
                </a:solidFill>
              </a:rPr>
              <a:t>not</a:t>
            </a:r>
            <a:r>
              <a:rPr lang="en-IE" sz="2200" b="1" dirty="0" smtClean="0">
                <a:solidFill>
                  <a:schemeClr val="accent2"/>
                </a:solidFill>
              </a:rPr>
              <a:t> </a:t>
            </a:r>
            <a:r>
              <a:rPr lang="en-IE" sz="2200" dirty="0" smtClean="0">
                <a:solidFill>
                  <a:schemeClr val="tx1"/>
                </a:solidFill>
              </a:rPr>
              <a:t>all </a:t>
            </a:r>
            <a:r>
              <a:rPr lang="en-IE" sz="2200" dirty="0">
                <a:solidFill>
                  <a:schemeClr val="tx1"/>
                </a:solidFill>
              </a:rPr>
              <a:t>effects </a:t>
            </a:r>
          </a:p>
          <a:p>
            <a:pPr marL="342900" indent="-342900" defTabSz="457200">
              <a:lnSpc>
                <a:spcPct val="150000"/>
              </a:lnSpc>
              <a:spcBef>
                <a:spcPts val="1000"/>
              </a:spcBef>
              <a:spcAft>
                <a:spcPts val="1200"/>
              </a:spcAft>
              <a:buClr>
                <a:srgbClr val="5FCBEF"/>
              </a:buClr>
              <a:buSzPct val="80000"/>
              <a:buFont typeface="Wingdings 3" charset="2"/>
              <a:buChar char=""/>
            </a:pPr>
            <a:r>
              <a:rPr lang="en-IE" sz="2200" dirty="0">
                <a:solidFill>
                  <a:schemeClr val="tx1"/>
                </a:solidFill>
              </a:rPr>
              <a:t>Specify the main significant direct, indirect and cumulative effects and how/ if these will be mitigated </a:t>
            </a:r>
          </a:p>
          <a:p>
            <a:pPr marL="342900" indent="-342900" defTabSz="457200">
              <a:lnSpc>
                <a:spcPct val="150000"/>
              </a:lnSpc>
              <a:spcBef>
                <a:spcPts val="1000"/>
              </a:spcBef>
              <a:spcAft>
                <a:spcPts val="1200"/>
              </a:spcAft>
              <a:buClr>
                <a:srgbClr val="5FCBEF"/>
              </a:buClr>
              <a:buSzPct val="80000"/>
              <a:buFont typeface="Wingdings 3" charset="2"/>
              <a:buChar char=""/>
            </a:pPr>
            <a:r>
              <a:rPr lang="en-IE" sz="2200" dirty="0">
                <a:solidFill>
                  <a:schemeClr val="tx1"/>
                </a:solidFill>
              </a:rPr>
              <a:t>Must be up to date when the decision to grant development consent is made</a:t>
            </a:r>
          </a:p>
          <a:p>
            <a:pPr marL="342900" indent="-342900" defTabSz="457200">
              <a:lnSpc>
                <a:spcPct val="150000"/>
              </a:lnSpc>
              <a:spcBef>
                <a:spcPts val="1000"/>
              </a:spcBef>
              <a:spcAft>
                <a:spcPts val="1200"/>
              </a:spcAft>
              <a:buClr>
                <a:srgbClr val="5FCBEF"/>
              </a:buClr>
              <a:buSzPct val="80000"/>
              <a:buFont typeface="Wingdings 3" charset="2"/>
              <a:buChar char=""/>
            </a:pPr>
            <a:r>
              <a:rPr lang="en-IE" sz="2200" dirty="0">
                <a:solidFill>
                  <a:schemeClr val="tx1"/>
                </a:solidFill>
              </a:rPr>
              <a:t>Must be </a:t>
            </a:r>
            <a:r>
              <a:rPr lang="en-IE" sz="2200" dirty="0">
                <a:solidFill>
                  <a:schemeClr val="accent2"/>
                </a:solidFill>
              </a:rPr>
              <a:t>integrated into the Decision </a:t>
            </a:r>
            <a:r>
              <a:rPr lang="en-IE" sz="2200" dirty="0">
                <a:solidFill>
                  <a:schemeClr val="tx1"/>
                </a:solidFill>
              </a:rPr>
              <a:t>to Grant or Refuse permission. </a:t>
            </a:r>
          </a:p>
          <a:p>
            <a:endParaRPr lang="en-IE" dirty="0"/>
          </a:p>
          <a:p>
            <a:endParaRPr lang="en-IE" dirty="0"/>
          </a:p>
          <a:p>
            <a:endParaRPr lang="en-IE" dirty="0"/>
          </a:p>
        </p:txBody>
      </p:sp>
      <p:sp>
        <p:nvSpPr>
          <p:cNvPr id="4" name="Text Placeholder 3">
            <a:extLst>
              <a:ext uri="{FF2B5EF4-FFF2-40B4-BE49-F238E27FC236}">
                <a16:creationId xmlns="" xmlns:a16="http://schemas.microsoft.com/office/drawing/2014/main" id="{E53D991A-7267-4B73-BA36-6D9F0392A1C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3131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E0213A-ECCE-4D55-8BCB-B1220DE91026}"/>
              </a:ext>
            </a:extLst>
          </p:cNvPr>
          <p:cNvSpPr>
            <a:spLocks noGrp="1"/>
          </p:cNvSpPr>
          <p:nvPr>
            <p:ph type="title"/>
          </p:nvPr>
        </p:nvSpPr>
        <p:spPr/>
        <p:txBody>
          <a:bodyPr>
            <a:normAutofit fontScale="90000"/>
          </a:bodyPr>
          <a:lstStyle/>
          <a:p>
            <a:r>
              <a:rPr lang="en-IE" dirty="0" smtClean="0"/>
              <a:t>EIA - </a:t>
            </a:r>
            <a:r>
              <a:rPr lang="en-IE" dirty="0" smtClean="0">
                <a:solidFill>
                  <a:schemeClr val="tx1"/>
                </a:solidFill>
              </a:rPr>
              <a:t>Reasoned </a:t>
            </a:r>
            <a:r>
              <a:rPr lang="en-IE" dirty="0">
                <a:solidFill>
                  <a:schemeClr val="tx1"/>
                </a:solidFill>
              </a:rPr>
              <a:t>Conclusion</a:t>
            </a:r>
          </a:p>
        </p:txBody>
      </p:sp>
      <p:sp>
        <p:nvSpPr>
          <p:cNvPr id="3" name="Content Placeholder 2">
            <a:extLst>
              <a:ext uri="{FF2B5EF4-FFF2-40B4-BE49-F238E27FC236}">
                <a16:creationId xmlns="" xmlns:a16="http://schemas.microsoft.com/office/drawing/2014/main" id="{6F03A216-816B-44A0-85FB-FBCEE2315FA1}"/>
              </a:ext>
            </a:extLst>
          </p:cNvPr>
          <p:cNvSpPr>
            <a:spLocks noGrp="1"/>
          </p:cNvSpPr>
          <p:nvPr>
            <p:ph idx="1"/>
          </p:nvPr>
        </p:nvSpPr>
        <p:spPr>
          <a:xfrm>
            <a:off x="960000" y="1705970"/>
            <a:ext cx="10596539" cy="4967785"/>
          </a:xfrm>
        </p:spPr>
        <p:txBody>
          <a:bodyPr>
            <a:normAutofit fontScale="85000" lnSpcReduction="20000"/>
          </a:bodyPr>
          <a:lstStyle/>
          <a:p>
            <a:pPr marL="342900" lvl="0" indent="-342900" defTabSz="457200">
              <a:lnSpc>
                <a:spcPct val="150000"/>
              </a:lnSpc>
              <a:spcBef>
                <a:spcPts val="1800"/>
              </a:spcBef>
              <a:spcAft>
                <a:spcPts val="1200"/>
              </a:spcAft>
              <a:buClr>
                <a:srgbClr val="5FCBEF"/>
              </a:buClr>
              <a:buSzPct val="80000"/>
              <a:buFont typeface="Wingdings 3" charset="2"/>
              <a:buChar char=""/>
            </a:pPr>
            <a:r>
              <a:rPr lang="en-IE" sz="2000" dirty="0" smtClean="0">
                <a:solidFill>
                  <a:schemeClr val="tx1"/>
                </a:solidFill>
              </a:rPr>
              <a:t>301522 </a:t>
            </a:r>
            <a:r>
              <a:rPr lang="en-IE" sz="2000" dirty="0">
                <a:solidFill>
                  <a:schemeClr val="tx1"/>
                </a:solidFill>
              </a:rPr>
              <a:t>(Residential scheme) – landscape, cultural heritage, noise and vibration (construction), air (construction), water (surface water management).</a:t>
            </a:r>
          </a:p>
          <a:p>
            <a:pPr marL="342900" lvl="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301908 (Wastewater treatment) </a:t>
            </a:r>
            <a:r>
              <a:rPr lang="en-IE" sz="2000" dirty="0" smtClean="0">
                <a:solidFill>
                  <a:schemeClr val="tx1"/>
                </a:solidFill>
              </a:rPr>
              <a:t>– population &amp; human health (positive and negative), marine, bathing and general water quality, flooding, marine biodiversity, birds, traffic.</a:t>
            </a:r>
            <a:endParaRPr lang="en-IE" sz="2000" dirty="0">
              <a:solidFill>
                <a:schemeClr val="tx1"/>
              </a:solidFill>
            </a:endParaRPr>
          </a:p>
          <a:p>
            <a:pPr marL="342900" lvl="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09.JA0042 (Flood relief scheme) – noise and vibration (construction), traffic (construction), biodiversity (construction), cultural heritage, landscape, land (positive impacts).</a:t>
            </a:r>
          </a:p>
          <a:p>
            <a:pPr marL="342900" lvl="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09.JA0041 (Landfill remediation) – air and noise (construction), ground and surface water (construction), biodiversity, traffic, archaeology.</a:t>
            </a:r>
          </a:p>
          <a:p>
            <a:pPr marL="342900" lvl="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303086 (Wind farm) – human health (shadow flicker), biodiversity, land &amp; soil (peat), water, landscape and visual impact, noise and vibration.</a:t>
            </a:r>
          </a:p>
          <a:p>
            <a:endParaRPr lang="en-IE" dirty="0"/>
          </a:p>
        </p:txBody>
      </p:sp>
      <p:sp>
        <p:nvSpPr>
          <p:cNvPr id="4" name="Text Placeholder 3">
            <a:extLst>
              <a:ext uri="{FF2B5EF4-FFF2-40B4-BE49-F238E27FC236}">
                <a16:creationId xmlns="" xmlns:a16="http://schemas.microsoft.com/office/drawing/2014/main" id="{CB95E519-7E43-43B5-ADF4-1C2D08BA1B80}"/>
              </a:ext>
            </a:extLst>
          </p:cNvPr>
          <p:cNvSpPr>
            <a:spLocks noGrp="1"/>
          </p:cNvSpPr>
          <p:nvPr>
            <p:ph type="body" sz="quarter" idx="13"/>
          </p:nvPr>
        </p:nvSpPr>
        <p:spPr/>
        <p:txBody>
          <a:bodyPr/>
          <a:lstStyle/>
          <a:p>
            <a:r>
              <a:rPr lang="en-IE" dirty="0">
                <a:solidFill>
                  <a:schemeClr val="tx2"/>
                </a:solidFill>
              </a:rPr>
              <a:t>Examples</a:t>
            </a:r>
          </a:p>
        </p:txBody>
      </p:sp>
    </p:spTree>
    <p:extLst>
      <p:ext uri="{BB962C8B-B14F-4D97-AF65-F5344CB8AC3E}">
        <p14:creationId xmlns:p14="http://schemas.microsoft.com/office/powerpoint/2010/main" val="39709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97C87-B430-4D51-8469-86E8D36D7563}"/>
              </a:ext>
            </a:extLst>
          </p:cNvPr>
          <p:cNvSpPr>
            <a:spLocks noGrp="1"/>
          </p:cNvSpPr>
          <p:nvPr>
            <p:ph type="title"/>
          </p:nvPr>
        </p:nvSpPr>
        <p:spPr/>
        <p:txBody>
          <a:bodyPr>
            <a:normAutofit fontScale="90000"/>
          </a:bodyPr>
          <a:lstStyle/>
          <a:p>
            <a:r>
              <a:rPr lang="en-IE" dirty="0" smtClean="0"/>
              <a:t>Examination by Competent Authority</a:t>
            </a:r>
            <a:r>
              <a:rPr lang="en-IE" dirty="0">
                <a:solidFill>
                  <a:schemeClr val="tx2"/>
                </a:solidFill>
              </a:rPr>
              <a:t/>
            </a:r>
            <a:br>
              <a:rPr lang="en-IE" dirty="0">
                <a:solidFill>
                  <a:schemeClr val="tx2"/>
                </a:solidFill>
              </a:rPr>
            </a:br>
            <a:endParaRPr lang="en-IE" dirty="0"/>
          </a:p>
        </p:txBody>
      </p:sp>
      <p:graphicFrame>
        <p:nvGraphicFramePr>
          <p:cNvPr id="5" name="Content Placeholder 4">
            <a:extLst>
              <a:ext uri="{FF2B5EF4-FFF2-40B4-BE49-F238E27FC236}">
                <a16:creationId xmlns="" xmlns:a16="http://schemas.microsoft.com/office/drawing/2014/main" id="{5F67B0BC-E77D-4421-AACA-FF3D387A0BCA}"/>
              </a:ext>
            </a:extLst>
          </p:cNvPr>
          <p:cNvGraphicFramePr>
            <a:graphicFrameLocks noGrp="1"/>
          </p:cNvGraphicFramePr>
          <p:nvPr>
            <p:ph idx="1"/>
            <p:extLst>
              <p:ext uri="{D42A27DB-BD31-4B8C-83A1-F6EECF244321}">
                <p14:modId xmlns:p14="http://schemas.microsoft.com/office/powerpoint/2010/main" val="3768216923"/>
              </p:ext>
            </p:extLst>
          </p:nvPr>
        </p:nvGraphicFramePr>
        <p:xfrm>
          <a:off x="960967" y="1473960"/>
          <a:ext cx="9838267" cy="517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 xmlns:a16="http://schemas.microsoft.com/office/drawing/2014/main" id="{394B622B-C3A2-4ED0-AD10-C94B83F96B8D}"/>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62028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EBE25-BFDE-4FA4-94E6-DAE75379330F}"/>
              </a:ext>
            </a:extLst>
          </p:cNvPr>
          <p:cNvSpPr>
            <a:spLocks noGrp="1"/>
          </p:cNvSpPr>
          <p:nvPr>
            <p:ph type="title"/>
          </p:nvPr>
        </p:nvSpPr>
        <p:spPr/>
        <p:txBody>
          <a:bodyPr>
            <a:normAutofit fontScale="90000"/>
          </a:bodyPr>
          <a:lstStyle/>
          <a:p>
            <a:r>
              <a:rPr lang="en-IE" dirty="0"/>
              <a:t>EIA </a:t>
            </a:r>
            <a:r>
              <a:rPr lang="en-IE" dirty="0" smtClean="0"/>
              <a:t>– </a:t>
            </a:r>
            <a:r>
              <a:rPr lang="en-IE" dirty="0" smtClean="0">
                <a:solidFill>
                  <a:schemeClr val="tx1"/>
                </a:solidFill>
              </a:rPr>
              <a:t>Content of Decision</a:t>
            </a:r>
            <a:endParaRPr lang="en-IE" dirty="0">
              <a:solidFill>
                <a:schemeClr val="tx1"/>
              </a:solidFill>
            </a:endParaRPr>
          </a:p>
        </p:txBody>
      </p:sp>
      <p:pic>
        <p:nvPicPr>
          <p:cNvPr id="5" name="Content Placeholder 4">
            <a:extLst>
              <a:ext uri="{FF2B5EF4-FFF2-40B4-BE49-F238E27FC236}">
                <a16:creationId xmlns="" xmlns:a16="http://schemas.microsoft.com/office/drawing/2014/main" id="{1728C1FA-9629-41BA-A0CD-A7CC6FADC47D}"/>
              </a:ext>
            </a:extLst>
          </p:cNvPr>
          <p:cNvPicPr>
            <a:picLocks noGrp="1" noChangeAspect="1"/>
          </p:cNvPicPr>
          <p:nvPr>
            <p:ph idx="1"/>
          </p:nvPr>
        </p:nvPicPr>
        <p:blipFill>
          <a:blip r:embed="rId2"/>
          <a:stretch>
            <a:fillRect/>
          </a:stretch>
        </p:blipFill>
        <p:spPr>
          <a:xfrm>
            <a:off x="2537927" y="1229469"/>
            <a:ext cx="6660296" cy="5628531"/>
          </a:xfrm>
          <a:prstGeom prst="rect">
            <a:avLst/>
          </a:prstGeom>
        </p:spPr>
      </p:pic>
    </p:spTree>
    <p:extLst>
      <p:ext uri="{BB962C8B-B14F-4D97-AF65-F5344CB8AC3E}">
        <p14:creationId xmlns:p14="http://schemas.microsoft.com/office/powerpoint/2010/main" val="11183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47666" y="1351127"/>
            <a:ext cx="5008729" cy="4749422"/>
            <a:chOff x="2647666" y="1351127"/>
            <a:chExt cx="5008729" cy="4749422"/>
          </a:xfrm>
          <a:solidFill>
            <a:srgbClr val="FF0000"/>
          </a:solidFill>
        </p:grpSpPr>
        <p:sp>
          <p:nvSpPr>
            <p:cNvPr id="3" name="Flowchart: Connector 2"/>
            <p:cNvSpPr/>
            <p:nvPr/>
          </p:nvSpPr>
          <p:spPr>
            <a:xfrm>
              <a:off x="2647666" y="1351127"/>
              <a:ext cx="5008729" cy="4749422"/>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3889613" y="2108999"/>
              <a:ext cx="2470246" cy="646331"/>
            </a:xfrm>
            <a:prstGeom prst="rect">
              <a:avLst/>
            </a:prstGeom>
            <a:grpFill/>
          </p:spPr>
          <p:txBody>
            <a:bodyPr wrap="square" rtlCol="0">
              <a:spAutoFit/>
            </a:bodyPr>
            <a:lstStyle/>
            <a:p>
              <a:r>
                <a:rPr lang="en-IE" sz="3600" b="1" dirty="0" smtClean="0">
                  <a:latin typeface="Corbel" pitchFamily="34" charset="0"/>
                </a:rPr>
                <a:t>PLANNING</a:t>
              </a:r>
              <a:endParaRPr lang="en-IE" sz="3600" b="1" dirty="0">
                <a:latin typeface="Corbel" pitchFamily="34" charset="0"/>
              </a:endParaRPr>
            </a:p>
          </p:txBody>
        </p:sp>
      </p:grpSp>
      <p:pic>
        <p:nvPicPr>
          <p:cNvPr id="5" name="Picture 4">
            <a:extLst>
              <a:ext uri="{FF2B5EF4-FFF2-40B4-BE49-F238E27FC236}">
                <a16:creationId xmlns="" xmlns:a16="http://schemas.microsoft.com/office/drawing/2014/main" id="{72E76F4F-E909-45B0-A5DD-932593FF1A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1918292" y="122829"/>
            <a:ext cx="6467475" cy="6858000"/>
          </a:xfrm>
          <a:prstGeom prst="rect">
            <a:avLst/>
          </a:prstGeom>
        </p:spPr>
      </p:pic>
      <p:sp>
        <p:nvSpPr>
          <p:cNvPr id="6" name="TextBox 5"/>
          <p:cNvSpPr txBox="1"/>
          <p:nvPr/>
        </p:nvSpPr>
        <p:spPr>
          <a:xfrm>
            <a:off x="191068" y="325244"/>
            <a:ext cx="2947917" cy="523220"/>
          </a:xfrm>
          <a:prstGeom prst="rect">
            <a:avLst/>
          </a:prstGeom>
          <a:noFill/>
        </p:spPr>
        <p:txBody>
          <a:bodyPr wrap="square" rtlCol="0">
            <a:spAutoFit/>
          </a:bodyPr>
          <a:lstStyle/>
          <a:p>
            <a:r>
              <a:rPr lang="en-IE" sz="2800" b="1" dirty="0" smtClean="0"/>
              <a:t>Some days…..</a:t>
            </a:r>
            <a:endParaRPr lang="en-IE" sz="2800" b="1" dirty="0"/>
          </a:p>
        </p:txBody>
      </p:sp>
      <p:sp>
        <p:nvSpPr>
          <p:cNvPr id="8" name="Rectangle 7"/>
          <p:cNvSpPr/>
          <p:nvPr/>
        </p:nvSpPr>
        <p:spPr>
          <a:xfrm>
            <a:off x="3775680" y="2967335"/>
            <a:ext cx="2698111" cy="923330"/>
          </a:xfrm>
          <a:prstGeom prst="rect">
            <a:avLst/>
          </a:prstGeom>
          <a:noFill/>
        </p:spPr>
        <p:txBody>
          <a:bodyPr wrap="none" lIns="91440" tIns="45720" rIns="91440" bIns="45720">
            <a:spAutoFit/>
          </a:bodyPr>
          <a:lstStyle/>
          <a:p>
            <a:pPr algn="ctr"/>
            <a:r>
              <a:rPr lang="en-IE" sz="5400" b="1" dirty="0" smtClean="0">
                <a:ln w="1905"/>
                <a:solidFill>
                  <a:schemeClr val="bg1"/>
                </a:solidFill>
                <a:effectLst>
                  <a:innerShdw blurRad="69850" dist="43180" dir="5400000">
                    <a:srgbClr val="000000">
                      <a:alpha val="65000"/>
                    </a:srgbClr>
                  </a:innerShdw>
                </a:effectLst>
              </a:rPr>
              <a:t>EIA/ AA</a:t>
            </a:r>
            <a:endParaRPr lang="en-IE" sz="54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87124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822CFA-C7BE-4ADA-A683-E0041B3B5749}"/>
              </a:ext>
            </a:extLst>
          </p:cNvPr>
          <p:cNvSpPr>
            <a:spLocks noGrp="1"/>
          </p:cNvSpPr>
          <p:nvPr>
            <p:ph type="title"/>
          </p:nvPr>
        </p:nvSpPr>
        <p:spPr/>
        <p:txBody>
          <a:bodyPr>
            <a:normAutofit fontScale="90000"/>
          </a:bodyPr>
          <a:lstStyle/>
          <a:p>
            <a:r>
              <a:rPr lang="en-IE" dirty="0"/>
              <a:t>EIA </a:t>
            </a:r>
            <a:r>
              <a:rPr lang="en-IE" dirty="0" smtClean="0"/>
              <a:t>– </a:t>
            </a:r>
            <a:r>
              <a:rPr lang="en-IE" dirty="0" smtClean="0">
                <a:solidFill>
                  <a:schemeClr val="tx1"/>
                </a:solidFill>
              </a:rPr>
              <a:t>Decision</a:t>
            </a:r>
            <a:endParaRPr lang="en-IE" dirty="0">
              <a:solidFill>
                <a:schemeClr val="tx1"/>
              </a:solidFill>
            </a:endParaRPr>
          </a:p>
        </p:txBody>
      </p:sp>
      <p:sp>
        <p:nvSpPr>
          <p:cNvPr id="3" name="Content Placeholder 2">
            <a:extLst>
              <a:ext uri="{FF2B5EF4-FFF2-40B4-BE49-F238E27FC236}">
                <a16:creationId xmlns="" xmlns:a16="http://schemas.microsoft.com/office/drawing/2014/main" id="{6777F2F4-4959-4B5B-A2B6-49DA07C35418}"/>
              </a:ext>
            </a:extLst>
          </p:cNvPr>
          <p:cNvSpPr>
            <a:spLocks noGrp="1"/>
          </p:cNvSpPr>
          <p:nvPr>
            <p:ph idx="1"/>
          </p:nvPr>
        </p:nvSpPr>
        <p:spPr/>
        <p:txBody>
          <a:bodyPr>
            <a:normAutofit/>
          </a:bodyPr>
          <a:lstStyle/>
          <a:p>
            <a:pPr marL="342900" indent="-342900" defTabSz="457200">
              <a:lnSpc>
                <a:spcPct val="150000"/>
              </a:lnSpc>
              <a:spcBef>
                <a:spcPts val="1000"/>
              </a:spcBef>
              <a:spcAft>
                <a:spcPts val="1800"/>
              </a:spcAft>
              <a:buClr>
                <a:srgbClr val="5FCBEF"/>
              </a:buClr>
              <a:buSzPct val="80000"/>
              <a:buFont typeface="Wingdings 3" charset="2"/>
              <a:buChar char=""/>
            </a:pPr>
            <a:r>
              <a:rPr lang="en-IE" sz="2000" dirty="0">
                <a:solidFill>
                  <a:schemeClr val="tx1"/>
                </a:solidFill>
              </a:rPr>
              <a:t>Where PA/ Board </a:t>
            </a:r>
            <a:r>
              <a:rPr lang="en-IE" sz="2000" b="1" dirty="0">
                <a:solidFill>
                  <a:schemeClr val="accent2"/>
                </a:solidFill>
              </a:rPr>
              <a:t>agrees</a:t>
            </a:r>
            <a:r>
              <a:rPr lang="en-IE" sz="2000" dirty="0">
                <a:solidFill>
                  <a:schemeClr val="tx1"/>
                </a:solidFill>
              </a:rPr>
              <a:t> with the evaluation in the planner/ inspector’s report, it can adopt in full</a:t>
            </a: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smtClean="0">
                <a:solidFill>
                  <a:schemeClr val="tx1"/>
                </a:solidFill>
              </a:rPr>
              <a:t>Where </a:t>
            </a:r>
            <a:r>
              <a:rPr lang="en-IE" sz="2000" dirty="0">
                <a:solidFill>
                  <a:schemeClr val="tx1"/>
                </a:solidFill>
              </a:rPr>
              <a:t>PA/ Board </a:t>
            </a:r>
            <a:r>
              <a:rPr lang="en-IE" sz="2000" b="1" dirty="0">
                <a:solidFill>
                  <a:schemeClr val="accent2"/>
                </a:solidFill>
              </a:rPr>
              <a:t>disagrees</a:t>
            </a:r>
            <a:r>
              <a:rPr lang="en-IE" sz="2000" dirty="0">
                <a:solidFill>
                  <a:schemeClr val="tx1"/>
                </a:solidFill>
              </a:rPr>
              <a:t> in part or in full with the evaluation/ reasoned conclusion in the planner/ inspector’s report the PA/ Board’s reasons and own considerations in this regard must be reasoned and recorded. </a:t>
            </a:r>
            <a:endParaRPr lang="en-IE" sz="2000" dirty="0" smtClean="0">
              <a:solidFill>
                <a:schemeClr val="tx1"/>
              </a:solidFill>
            </a:endParaRP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smtClean="0">
                <a:solidFill>
                  <a:schemeClr val="tx1"/>
                </a:solidFill>
              </a:rPr>
              <a:t>Reasons must be given for materially altering or omitting an environmental </a:t>
            </a:r>
            <a:r>
              <a:rPr lang="en-IE" sz="2000" dirty="0" smtClean="0">
                <a:solidFill>
                  <a:schemeClr val="accent2"/>
                </a:solidFill>
              </a:rPr>
              <a:t>condition</a:t>
            </a:r>
            <a:r>
              <a:rPr lang="en-IE" sz="2000" dirty="0" smtClean="0">
                <a:solidFill>
                  <a:schemeClr val="tx1"/>
                </a:solidFill>
              </a:rPr>
              <a:t> in the planner/ Inspector’s report </a:t>
            </a:r>
            <a:endParaRPr lang="en-IE" sz="2000" dirty="0">
              <a:solidFill>
                <a:schemeClr val="tx1"/>
              </a:solidFill>
            </a:endParaRPr>
          </a:p>
        </p:txBody>
      </p:sp>
      <p:sp>
        <p:nvSpPr>
          <p:cNvPr id="4" name="Text Placeholder 3">
            <a:extLst>
              <a:ext uri="{FF2B5EF4-FFF2-40B4-BE49-F238E27FC236}">
                <a16:creationId xmlns="" xmlns:a16="http://schemas.microsoft.com/office/drawing/2014/main" id="{663B07EB-5D4F-4AB6-919E-823012244DBA}"/>
              </a:ext>
            </a:extLst>
          </p:cNvPr>
          <p:cNvSpPr>
            <a:spLocks noGrp="1"/>
          </p:cNvSpPr>
          <p:nvPr>
            <p:ph type="body" sz="quarter" idx="13"/>
          </p:nvPr>
        </p:nvSpPr>
        <p:spPr/>
        <p:txBody>
          <a:bodyPr/>
          <a:lstStyle/>
          <a:p>
            <a:endParaRPr lang="en-IE" dirty="0">
              <a:solidFill>
                <a:schemeClr val="tx2"/>
              </a:solidFill>
            </a:endParaRPr>
          </a:p>
        </p:txBody>
      </p:sp>
    </p:spTree>
    <p:extLst>
      <p:ext uri="{BB962C8B-B14F-4D97-AF65-F5344CB8AC3E}">
        <p14:creationId xmlns:p14="http://schemas.microsoft.com/office/powerpoint/2010/main" val="32535389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704B7-1ABF-4CE8-B2F8-9EC4A7A34AC8}"/>
              </a:ext>
            </a:extLst>
          </p:cNvPr>
          <p:cNvSpPr>
            <a:spLocks noGrp="1"/>
          </p:cNvSpPr>
          <p:nvPr>
            <p:ph type="title"/>
          </p:nvPr>
        </p:nvSpPr>
        <p:spPr/>
        <p:txBody>
          <a:bodyPr>
            <a:normAutofit fontScale="90000"/>
          </a:bodyPr>
          <a:lstStyle/>
          <a:p>
            <a:r>
              <a:rPr lang="en-IE" dirty="0"/>
              <a:t>Trends and Observations </a:t>
            </a:r>
            <a:r>
              <a:rPr lang="en-IE" dirty="0" smtClean="0"/>
              <a:t>- </a:t>
            </a:r>
            <a:r>
              <a:rPr lang="en-IE" dirty="0" smtClean="0">
                <a:solidFill>
                  <a:schemeClr val="tx1"/>
                </a:solidFill>
              </a:rPr>
              <a:t>Screening</a:t>
            </a:r>
            <a:r>
              <a:rPr lang="en-IE" dirty="0" smtClean="0"/>
              <a:t> </a:t>
            </a:r>
            <a:endParaRPr lang="en-IE" dirty="0"/>
          </a:p>
        </p:txBody>
      </p:sp>
      <p:sp>
        <p:nvSpPr>
          <p:cNvPr id="3" name="Content Placeholder 2">
            <a:extLst>
              <a:ext uri="{FF2B5EF4-FFF2-40B4-BE49-F238E27FC236}">
                <a16:creationId xmlns="" xmlns:a16="http://schemas.microsoft.com/office/drawing/2014/main" id="{C892C63A-B8B9-4343-8363-65D3C413CF22}"/>
              </a:ext>
            </a:extLst>
          </p:cNvPr>
          <p:cNvSpPr>
            <a:spLocks noGrp="1"/>
          </p:cNvSpPr>
          <p:nvPr>
            <p:ph idx="1"/>
          </p:nvPr>
        </p:nvSpPr>
        <p:spPr>
          <a:xfrm>
            <a:off x="805413" y="1823258"/>
            <a:ext cx="10678665" cy="4676247"/>
          </a:xfrm>
        </p:spPr>
        <p:txBody>
          <a:bodyPr>
            <a:normAutofit lnSpcReduction="10000"/>
          </a:bodyPr>
          <a:lstStyle/>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Insufficient consideration given to whether proposal constitutes a sub-threshold development - Is it of a Class?</a:t>
            </a: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Confusion regarding extensions and alterations (Class 13)</a:t>
            </a: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Relatively few appeal cases in ‘screening determination’ – either EIAR submitted or ruled out at Preliminary Examination – exception being piggeries and </a:t>
            </a:r>
            <a:r>
              <a:rPr lang="en-IE" sz="2000" dirty="0" smtClean="0">
                <a:solidFill>
                  <a:schemeClr val="tx1"/>
                </a:solidFill>
              </a:rPr>
              <a:t>waste facilities</a:t>
            </a:r>
            <a:endParaRPr lang="en-IE" sz="2000" dirty="0">
              <a:solidFill>
                <a:schemeClr val="tx1"/>
              </a:solidFill>
            </a:endParaRP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Abundance of caution – Are EIAR being prepared when </a:t>
            </a:r>
            <a:r>
              <a:rPr lang="en-IE" sz="2000" dirty="0" smtClean="0">
                <a:solidFill>
                  <a:schemeClr val="tx1"/>
                </a:solidFill>
              </a:rPr>
              <a:t>the proposed development  could </a:t>
            </a:r>
            <a:r>
              <a:rPr lang="en-IE" sz="2000" dirty="0">
                <a:solidFill>
                  <a:schemeClr val="tx1"/>
                </a:solidFill>
              </a:rPr>
              <a:t>be screened out?</a:t>
            </a:r>
          </a:p>
          <a:p>
            <a:pPr marL="342900" indent="-342900" defTabSz="457200">
              <a:lnSpc>
                <a:spcPct val="150000"/>
              </a:lnSpc>
              <a:spcBef>
                <a:spcPts val="1000"/>
              </a:spcBef>
              <a:spcAft>
                <a:spcPts val="1200"/>
              </a:spcAft>
              <a:buClr>
                <a:srgbClr val="5FCBEF"/>
              </a:buClr>
              <a:buSzPct val="80000"/>
              <a:buFont typeface="Wingdings 3" charset="2"/>
              <a:buChar char=""/>
            </a:pPr>
            <a:r>
              <a:rPr lang="en-IE" sz="2000" dirty="0">
                <a:solidFill>
                  <a:schemeClr val="tx1"/>
                </a:solidFill>
              </a:rPr>
              <a:t>Requirement for AA does not trigger EIA!</a:t>
            </a:r>
          </a:p>
        </p:txBody>
      </p:sp>
      <p:sp>
        <p:nvSpPr>
          <p:cNvPr id="4" name="Text Placeholder 3">
            <a:extLst>
              <a:ext uri="{FF2B5EF4-FFF2-40B4-BE49-F238E27FC236}">
                <a16:creationId xmlns="" xmlns:a16="http://schemas.microsoft.com/office/drawing/2014/main" id="{ED45EC6E-F85D-4E65-B6B6-62265347EDBE}"/>
              </a:ext>
            </a:extLst>
          </p:cNvPr>
          <p:cNvSpPr>
            <a:spLocks noGrp="1"/>
          </p:cNvSpPr>
          <p:nvPr>
            <p:ph type="body" sz="quarter" idx="13"/>
          </p:nvPr>
        </p:nvSpPr>
        <p:spPr>
          <a:xfrm>
            <a:off x="968357" y="1041126"/>
            <a:ext cx="8295217" cy="482875"/>
          </a:xfrm>
        </p:spPr>
        <p:txBody>
          <a:bodyPr/>
          <a:lstStyle/>
          <a:p>
            <a:endParaRPr lang="en-IE" dirty="0">
              <a:solidFill>
                <a:schemeClr val="tx2"/>
              </a:solidFill>
            </a:endParaRPr>
          </a:p>
        </p:txBody>
      </p:sp>
    </p:spTree>
    <p:extLst>
      <p:ext uri="{BB962C8B-B14F-4D97-AF65-F5344CB8AC3E}">
        <p14:creationId xmlns:p14="http://schemas.microsoft.com/office/powerpoint/2010/main" val="38388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704B7-1ABF-4CE8-B2F8-9EC4A7A34AC8}"/>
              </a:ext>
            </a:extLst>
          </p:cNvPr>
          <p:cNvSpPr>
            <a:spLocks noGrp="1"/>
          </p:cNvSpPr>
          <p:nvPr>
            <p:ph type="title"/>
          </p:nvPr>
        </p:nvSpPr>
        <p:spPr>
          <a:xfrm>
            <a:off x="960001" y="540001"/>
            <a:ext cx="10285754" cy="501125"/>
          </a:xfrm>
        </p:spPr>
        <p:txBody>
          <a:bodyPr>
            <a:normAutofit fontScale="90000"/>
          </a:bodyPr>
          <a:lstStyle/>
          <a:p>
            <a:r>
              <a:rPr lang="en-IE" dirty="0"/>
              <a:t>Trends and </a:t>
            </a:r>
            <a:r>
              <a:rPr lang="en-IE" dirty="0" smtClean="0"/>
              <a:t>Observations – </a:t>
            </a:r>
            <a:r>
              <a:rPr lang="en-IE" dirty="0" smtClean="0">
                <a:solidFill>
                  <a:schemeClr val="tx1"/>
                </a:solidFill>
              </a:rPr>
              <a:t>Evaluation &amp; Decision</a:t>
            </a:r>
            <a:endParaRPr lang="en-IE" dirty="0">
              <a:solidFill>
                <a:schemeClr val="tx1"/>
              </a:solidFill>
            </a:endParaRPr>
          </a:p>
        </p:txBody>
      </p:sp>
      <p:sp>
        <p:nvSpPr>
          <p:cNvPr id="3" name="Content Placeholder 2">
            <a:extLst>
              <a:ext uri="{FF2B5EF4-FFF2-40B4-BE49-F238E27FC236}">
                <a16:creationId xmlns="" xmlns:a16="http://schemas.microsoft.com/office/drawing/2014/main" id="{C892C63A-B8B9-4343-8363-65D3C413CF22}"/>
              </a:ext>
            </a:extLst>
          </p:cNvPr>
          <p:cNvSpPr>
            <a:spLocks noGrp="1"/>
          </p:cNvSpPr>
          <p:nvPr>
            <p:ph idx="1"/>
          </p:nvPr>
        </p:nvSpPr>
        <p:spPr>
          <a:xfrm>
            <a:off x="805413" y="1624084"/>
            <a:ext cx="10678665" cy="4875421"/>
          </a:xfrm>
        </p:spPr>
        <p:txBody>
          <a:bodyPr>
            <a:normAutofit fontScale="92500" lnSpcReduction="20000"/>
          </a:bodyPr>
          <a:lstStyle/>
          <a:p>
            <a:pPr marL="342900" indent="-342900" defTabSz="457200">
              <a:lnSpc>
                <a:spcPct val="150000"/>
              </a:lnSpc>
              <a:spcBef>
                <a:spcPts val="1000"/>
              </a:spcBef>
              <a:spcAft>
                <a:spcPts val="1200"/>
              </a:spcAft>
              <a:buClr>
                <a:srgbClr val="5FCBEF"/>
              </a:buClr>
              <a:buSzPct val="80000"/>
              <a:buFont typeface="Wingdings 3" charset="2"/>
              <a:buChar char=""/>
            </a:pPr>
            <a:r>
              <a:rPr lang="en-IE" sz="2000" b="1" dirty="0" smtClean="0">
                <a:solidFill>
                  <a:schemeClr val="accent2"/>
                </a:solidFill>
              </a:rPr>
              <a:t>Planner </a:t>
            </a:r>
            <a:r>
              <a:rPr lang="en-IE" sz="2000" b="1" dirty="0">
                <a:solidFill>
                  <a:schemeClr val="accent2"/>
                </a:solidFill>
              </a:rPr>
              <a:t>Reports </a:t>
            </a:r>
            <a:endParaRPr lang="en-IE" sz="2000" b="1" dirty="0">
              <a:solidFill>
                <a:schemeClr val="tx1"/>
              </a:solidFill>
            </a:endParaRPr>
          </a:p>
          <a:p>
            <a:pPr marL="666900" lvl="1" indent="-342900" defTabSz="457200">
              <a:lnSpc>
                <a:spcPct val="150000"/>
              </a:lnSpc>
              <a:spcAft>
                <a:spcPts val="1200"/>
              </a:spcAft>
              <a:buClr>
                <a:srgbClr val="5FCBEF"/>
              </a:buClr>
              <a:buSzPct val="80000"/>
              <a:buFont typeface="Wingdings 3" charset="2"/>
              <a:buChar char=""/>
            </a:pPr>
            <a:r>
              <a:rPr lang="en-IE" sz="2000" dirty="0" smtClean="0">
                <a:solidFill>
                  <a:schemeClr val="tx1"/>
                </a:solidFill>
              </a:rPr>
              <a:t>Inconsistency </a:t>
            </a:r>
            <a:r>
              <a:rPr lang="en-IE" sz="2000" dirty="0">
                <a:solidFill>
                  <a:schemeClr val="tx1"/>
                </a:solidFill>
              </a:rPr>
              <a:t>in </a:t>
            </a:r>
            <a:r>
              <a:rPr lang="en-IE" sz="2000" dirty="0" smtClean="0">
                <a:solidFill>
                  <a:schemeClr val="tx1"/>
                </a:solidFill>
              </a:rPr>
              <a:t>approach to Reasoned Conclusion  &amp; legislative requirements </a:t>
            </a:r>
          </a:p>
          <a:p>
            <a:pPr marL="666900" lvl="1" indent="-342900" defTabSz="457200">
              <a:lnSpc>
                <a:spcPct val="150000"/>
              </a:lnSpc>
              <a:spcAft>
                <a:spcPts val="1200"/>
              </a:spcAft>
              <a:buClr>
                <a:srgbClr val="5FCBEF"/>
              </a:buClr>
              <a:buSzPct val="80000"/>
              <a:buFont typeface="Wingdings 3" charset="2"/>
              <a:buChar char=""/>
            </a:pPr>
            <a:r>
              <a:rPr lang="en-IE" sz="2000" dirty="0" smtClean="0">
                <a:solidFill>
                  <a:schemeClr val="tx1"/>
                </a:solidFill>
              </a:rPr>
              <a:t>Absence </a:t>
            </a:r>
            <a:r>
              <a:rPr lang="en-IE" sz="2000" dirty="0">
                <a:solidFill>
                  <a:schemeClr val="tx1"/>
                </a:solidFill>
              </a:rPr>
              <a:t>of Reasoned Conclusion </a:t>
            </a:r>
            <a:endParaRPr lang="en-IE" sz="2000" dirty="0" smtClean="0">
              <a:solidFill>
                <a:schemeClr val="tx1"/>
              </a:solidFill>
            </a:endParaRPr>
          </a:p>
          <a:p>
            <a:pPr marL="666900" lvl="1" indent="-342900" defTabSz="457200">
              <a:lnSpc>
                <a:spcPct val="150000"/>
              </a:lnSpc>
              <a:spcAft>
                <a:spcPts val="1200"/>
              </a:spcAft>
              <a:buClr>
                <a:srgbClr val="5FCBEF"/>
              </a:buClr>
              <a:buSzPct val="80000"/>
              <a:buFont typeface="Wingdings 3" charset="2"/>
              <a:buChar char=""/>
            </a:pPr>
            <a:endParaRPr lang="en-IE" sz="2000" dirty="0">
              <a:solidFill>
                <a:schemeClr val="tx1"/>
              </a:solidFill>
            </a:endParaRPr>
          </a:p>
          <a:p>
            <a:pPr marL="342900" indent="-342900" defTabSz="457200">
              <a:lnSpc>
                <a:spcPct val="150000"/>
              </a:lnSpc>
              <a:spcBef>
                <a:spcPts val="1000"/>
              </a:spcBef>
              <a:spcAft>
                <a:spcPts val="1200"/>
              </a:spcAft>
              <a:buClr>
                <a:srgbClr val="5FCBEF"/>
              </a:buClr>
              <a:buSzPct val="80000"/>
              <a:buFont typeface="Wingdings 3" charset="2"/>
              <a:buChar char=""/>
            </a:pPr>
            <a:r>
              <a:rPr lang="en-IE" sz="2000" b="1" dirty="0" smtClean="0">
                <a:solidFill>
                  <a:schemeClr val="accent2"/>
                </a:solidFill>
              </a:rPr>
              <a:t>Planning Authority Notification </a:t>
            </a:r>
            <a:r>
              <a:rPr lang="en-IE" sz="2000" b="1" dirty="0">
                <a:solidFill>
                  <a:schemeClr val="accent2"/>
                </a:solidFill>
              </a:rPr>
              <a:t>of Decision </a:t>
            </a:r>
            <a:endParaRPr lang="en-IE" sz="2000" b="1" dirty="0" smtClean="0">
              <a:solidFill>
                <a:schemeClr val="tx1"/>
              </a:solidFill>
            </a:endParaRPr>
          </a:p>
          <a:p>
            <a:pPr marL="666900" lvl="1" indent="-342900" defTabSz="457200">
              <a:lnSpc>
                <a:spcPct val="150000"/>
              </a:lnSpc>
              <a:spcAft>
                <a:spcPts val="1200"/>
              </a:spcAft>
              <a:buClr>
                <a:srgbClr val="5FCBEF"/>
              </a:buClr>
              <a:buSzPct val="80000"/>
              <a:buFont typeface="Wingdings 3" charset="2"/>
              <a:buChar char=""/>
            </a:pPr>
            <a:r>
              <a:rPr lang="en-IE" sz="2000" dirty="0" smtClean="0">
                <a:solidFill>
                  <a:schemeClr val="tx1"/>
                </a:solidFill>
              </a:rPr>
              <a:t>No change to reflect requirements of 2018 Regulations</a:t>
            </a:r>
          </a:p>
          <a:p>
            <a:pPr marL="666900" lvl="1" indent="-342900" defTabSz="457200">
              <a:lnSpc>
                <a:spcPct val="150000"/>
              </a:lnSpc>
              <a:spcAft>
                <a:spcPts val="1200"/>
              </a:spcAft>
              <a:buClr>
                <a:srgbClr val="5FCBEF"/>
              </a:buClr>
              <a:buSzPct val="80000"/>
              <a:buFont typeface="Wingdings 3" charset="2"/>
              <a:buChar char=""/>
            </a:pPr>
            <a:r>
              <a:rPr lang="en-IE" sz="2000" dirty="0" smtClean="0">
                <a:solidFill>
                  <a:schemeClr val="tx1"/>
                </a:solidFill>
              </a:rPr>
              <a:t>Reasoned </a:t>
            </a:r>
            <a:r>
              <a:rPr lang="en-IE" sz="2000" dirty="0">
                <a:solidFill>
                  <a:schemeClr val="tx1"/>
                </a:solidFill>
              </a:rPr>
              <a:t>Conclusion not integrated into the </a:t>
            </a:r>
            <a:r>
              <a:rPr lang="en-IE" sz="2000" dirty="0" smtClean="0">
                <a:solidFill>
                  <a:schemeClr val="tx1"/>
                </a:solidFill>
              </a:rPr>
              <a:t>Decision </a:t>
            </a:r>
          </a:p>
          <a:p>
            <a:pPr marL="666900" lvl="1" indent="-342900" defTabSz="457200">
              <a:lnSpc>
                <a:spcPct val="150000"/>
              </a:lnSpc>
              <a:spcAft>
                <a:spcPts val="1200"/>
              </a:spcAft>
              <a:buClr>
                <a:srgbClr val="5FCBEF"/>
              </a:buClr>
              <a:buSzPct val="80000"/>
              <a:buFont typeface="Wingdings 3" charset="2"/>
              <a:buChar char=""/>
            </a:pPr>
            <a:r>
              <a:rPr lang="en-IE" sz="2000" dirty="0" smtClean="0">
                <a:solidFill>
                  <a:schemeClr val="tx1"/>
                </a:solidFill>
              </a:rPr>
              <a:t>Reasons not given for </a:t>
            </a:r>
            <a:r>
              <a:rPr lang="en-IE" sz="2000" dirty="0">
                <a:solidFill>
                  <a:schemeClr val="tx1"/>
                </a:solidFill>
              </a:rPr>
              <a:t>materially altering or not accepting conditions/ recommendation in planner’s report.</a:t>
            </a:r>
          </a:p>
        </p:txBody>
      </p:sp>
    </p:spTree>
    <p:extLst>
      <p:ext uri="{BB962C8B-B14F-4D97-AF65-F5344CB8AC3E}">
        <p14:creationId xmlns:p14="http://schemas.microsoft.com/office/powerpoint/2010/main" val="10697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BD51B-7B67-470D-98E0-64F33DBE77AC}"/>
              </a:ext>
            </a:extLst>
          </p:cNvPr>
          <p:cNvSpPr>
            <a:spLocks noGrp="1"/>
          </p:cNvSpPr>
          <p:nvPr>
            <p:ph type="title"/>
          </p:nvPr>
        </p:nvSpPr>
        <p:spPr>
          <a:xfrm>
            <a:off x="704629" y="609600"/>
            <a:ext cx="8596668" cy="1320800"/>
          </a:xfrm>
        </p:spPr>
        <p:txBody>
          <a:bodyPr/>
          <a:lstStyle/>
          <a:p>
            <a:endParaRPr lang="en-IE" dirty="0"/>
          </a:p>
        </p:txBody>
      </p:sp>
      <p:sp>
        <p:nvSpPr>
          <p:cNvPr id="3" name="Content Placeholder 2"/>
          <p:cNvSpPr>
            <a:spLocks noGrp="1"/>
          </p:cNvSpPr>
          <p:nvPr>
            <p:ph idx="1"/>
          </p:nvPr>
        </p:nvSpPr>
        <p:spPr/>
        <p:txBody>
          <a:bodyPr/>
          <a:lstStyle/>
          <a:p>
            <a:pPr marL="0" indent="0">
              <a:buNone/>
            </a:pPr>
            <a:endParaRPr lang="en-IE" dirty="0" smtClean="0"/>
          </a:p>
          <a:p>
            <a:pPr marL="0" indent="0" algn="ctr">
              <a:buNone/>
            </a:pPr>
            <a:r>
              <a:rPr lang="en-IE" sz="4000" dirty="0" smtClean="0">
                <a:solidFill>
                  <a:schemeClr val="accent2"/>
                </a:solidFill>
              </a:rPr>
              <a:t>Questions </a:t>
            </a:r>
            <a:r>
              <a:rPr lang="en-IE" sz="4000" dirty="0">
                <a:solidFill>
                  <a:schemeClr val="accent2"/>
                </a:solidFill>
              </a:rPr>
              <a:t>and Discussion</a:t>
            </a:r>
          </a:p>
          <a:p>
            <a:pPr algn="ctr"/>
            <a:endParaRPr lang="en-IE" sz="4000" dirty="0">
              <a:solidFill>
                <a:schemeClr val="accent2"/>
              </a:solidFill>
            </a:endParaRPr>
          </a:p>
        </p:txBody>
      </p:sp>
    </p:spTree>
    <p:extLst>
      <p:ext uri="{BB962C8B-B14F-4D97-AF65-F5344CB8AC3E}">
        <p14:creationId xmlns:p14="http://schemas.microsoft.com/office/powerpoint/2010/main" val="408840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The Question?</a:t>
            </a:r>
            <a:endParaRPr lang="en-IE" dirty="0"/>
          </a:p>
        </p:txBody>
      </p:sp>
      <p:sp>
        <p:nvSpPr>
          <p:cNvPr id="3" name="Content Placeholder 2"/>
          <p:cNvSpPr>
            <a:spLocks noGrp="1"/>
          </p:cNvSpPr>
          <p:nvPr>
            <p:ph idx="1"/>
          </p:nvPr>
        </p:nvSpPr>
        <p:spPr/>
        <p:txBody>
          <a:bodyPr/>
          <a:lstStyle/>
          <a:p>
            <a:pPr marL="0" indent="0">
              <a:buNone/>
            </a:pPr>
            <a:endParaRPr lang="en-IE" sz="2800" b="1" dirty="0" smtClean="0"/>
          </a:p>
          <a:p>
            <a:pPr marL="0" indent="0">
              <a:buNone/>
            </a:pPr>
            <a:endParaRPr lang="en-IE" sz="2800" b="1" dirty="0" smtClean="0"/>
          </a:p>
          <a:p>
            <a:pPr marL="0" indent="0">
              <a:buNone/>
            </a:pPr>
            <a:endParaRPr lang="en-IE" sz="2800" b="1" dirty="0">
              <a:solidFill>
                <a:schemeClr val="tx1"/>
              </a:solidFill>
            </a:endParaRPr>
          </a:p>
          <a:p>
            <a:pPr marL="0" indent="0" algn="ctr">
              <a:buNone/>
            </a:pPr>
            <a:r>
              <a:rPr lang="en-IE" sz="4000" b="1" dirty="0" smtClean="0">
                <a:solidFill>
                  <a:schemeClr val="tx1"/>
                </a:solidFill>
              </a:rPr>
              <a:t>What do we do now?</a:t>
            </a:r>
          </a:p>
          <a:p>
            <a:pPr marL="0" indent="0">
              <a:buNone/>
            </a:pPr>
            <a:endParaRPr lang="en-IE" dirty="0"/>
          </a:p>
        </p:txBody>
      </p:sp>
      <p:sp>
        <p:nvSpPr>
          <p:cNvPr id="4" name="Text Placeholder 3"/>
          <p:cNvSpPr>
            <a:spLocks noGrp="1"/>
          </p:cNvSpPr>
          <p:nvPr>
            <p:ph type="body" sz="quarter" idx="13"/>
          </p:nvPr>
        </p:nvSpPr>
        <p:spPr/>
        <p:txBody>
          <a:bodyPr/>
          <a:lstStyle/>
          <a:p>
            <a:endParaRPr lang="en-IE" dirty="0"/>
          </a:p>
        </p:txBody>
      </p:sp>
    </p:spTree>
    <p:extLst>
      <p:ext uri="{BB962C8B-B14F-4D97-AF65-F5344CB8AC3E}">
        <p14:creationId xmlns:p14="http://schemas.microsoft.com/office/powerpoint/2010/main" val="994555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89B9136A-FF03-4B3E-A6B0-B78C4DE2A261}"/>
              </a:ext>
            </a:extLst>
          </p:cNvPr>
          <p:cNvSpPr txBox="1"/>
          <p:nvPr/>
        </p:nvSpPr>
        <p:spPr>
          <a:xfrm>
            <a:off x="269033" y="249217"/>
            <a:ext cx="8616097" cy="1200329"/>
          </a:xfrm>
          <a:prstGeom prst="rect">
            <a:avLst/>
          </a:prstGeom>
          <a:noFill/>
        </p:spPr>
        <p:txBody>
          <a:bodyPr wrap="square" rtlCol="0">
            <a:spAutoFit/>
          </a:bodyPr>
          <a:lstStyle/>
          <a:p>
            <a:r>
              <a:rPr lang="en-IE" sz="3600" dirty="0" smtClean="0"/>
              <a:t>Need for a change of </a:t>
            </a:r>
            <a:r>
              <a:rPr lang="en-IE" sz="3600" dirty="0" err="1" smtClean="0"/>
              <a:t>mindset</a:t>
            </a:r>
            <a:r>
              <a:rPr lang="en-IE" sz="3600" dirty="0" smtClean="0"/>
              <a:t> </a:t>
            </a:r>
          </a:p>
          <a:p>
            <a:endParaRPr lang="en-IE" sz="3600" dirty="0" smtClean="0"/>
          </a:p>
        </p:txBody>
      </p:sp>
      <p:grpSp>
        <p:nvGrpSpPr>
          <p:cNvPr id="15" name="Group 14"/>
          <p:cNvGrpSpPr/>
          <p:nvPr/>
        </p:nvGrpSpPr>
        <p:grpSpPr>
          <a:xfrm>
            <a:off x="323625" y="1080214"/>
            <a:ext cx="7933271" cy="5293291"/>
            <a:chOff x="323625" y="1080214"/>
            <a:chExt cx="7933271" cy="5293291"/>
          </a:xfrm>
        </p:grpSpPr>
        <p:grpSp>
          <p:nvGrpSpPr>
            <p:cNvPr id="4" name="Group 3"/>
            <p:cNvGrpSpPr/>
            <p:nvPr/>
          </p:nvGrpSpPr>
          <p:grpSpPr>
            <a:xfrm>
              <a:off x="3248167" y="1624083"/>
              <a:ext cx="5008729" cy="4749422"/>
              <a:chOff x="3248167" y="1624083"/>
              <a:chExt cx="5008729" cy="4749422"/>
            </a:xfrm>
          </p:grpSpPr>
          <p:grpSp>
            <p:nvGrpSpPr>
              <p:cNvPr id="9" name="Group 8"/>
              <p:cNvGrpSpPr/>
              <p:nvPr/>
            </p:nvGrpSpPr>
            <p:grpSpPr>
              <a:xfrm>
                <a:off x="3248167" y="1624083"/>
                <a:ext cx="5008729" cy="4749422"/>
                <a:chOff x="2647666" y="1351127"/>
                <a:chExt cx="5008729" cy="4749422"/>
              </a:xfrm>
              <a:solidFill>
                <a:srgbClr val="003767"/>
              </a:solidFill>
            </p:grpSpPr>
            <p:sp>
              <p:nvSpPr>
                <p:cNvPr id="10" name="Flowchart: Connector 9"/>
                <p:cNvSpPr/>
                <p:nvPr/>
              </p:nvSpPr>
              <p:spPr>
                <a:xfrm>
                  <a:off x="2647666" y="1351127"/>
                  <a:ext cx="5008729" cy="474942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3889613" y="2108999"/>
                  <a:ext cx="2470246" cy="646331"/>
                </a:xfrm>
                <a:prstGeom prst="rect">
                  <a:avLst/>
                </a:prstGeom>
                <a:solidFill>
                  <a:srgbClr val="FF0000"/>
                </a:solidFill>
              </p:spPr>
              <p:txBody>
                <a:bodyPr wrap="square" rtlCol="0">
                  <a:spAutoFit/>
                </a:bodyPr>
                <a:lstStyle/>
                <a:p>
                  <a:r>
                    <a:rPr lang="en-IE" sz="3600" b="1" dirty="0" smtClean="0">
                      <a:latin typeface="Corbel" pitchFamily="34" charset="0"/>
                    </a:rPr>
                    <a:t>PLANNING</a:t>
                  </a:r>
                  <a:endParaRPr lang="en-IE" sz="3600" b="1" dirty="0">
                    <a:latin typeface="Corbel" pitchFamily="34" charset="0"/>
                  </a:endParaRPr>
                </a:p>
              </p:txBody>
            </p:sp>
          </p:grpSp>
          <p:sp>
            <p:nvSpPr>
              <p:cNvPr id="3" name="Flowchart: Connector 2"/>
              <p:cNvSpPr/>
              <p:nvPr/>
            </p:nvSpPr>
            <p:spPr>
              <a:xfrm>
                <a:off x="6175615" y="3998794"/>
                <a:ext cx="1187356" cy="1214651"/>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t>AA</a:t>
                </a:r>
                <a:endParaRPr lang="en-IE" b="1" dirty="0"/>
              </a:p>
            </p:txBody>
          </p:sp>
          <p:sp>
            <p:nvSpPr>
              <p:cNvPr id="14" name="Flowchart: Connector 13"/>
              <p:cNvSpPr/>
              <p:nvPr/>
            </p:nvSpPr>
            <p:spPr>
              <a:xfrm>
                <a:off x="4196686" y="3998794"/>
                <a:ext cx="1187356" cy="1214651"/>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t>EIA</a:t>
                </a:r>
                <a:endParaRPr lang="en-IE" b="1" dirty="0"/>
              </a:p>
            </p:txBody>
          </p:sp>
        </p:grpSp>
        <p:sp>
          <p:nvSpPr>
            <p:cNvPr id="8" name="TextBox 7"/>
            <p:cNvSpPr txBox="1"/>
            <p:nvPr/>
          </p:nvSpPr>
          <p:spPr>
            <a:xfrm>
              <a:off x="323625" y="1080214"/>
              <a:ext cx="3152633" cy="646331"/>
            </a:xfrm>
            <a:prstGeom prst="rect">
              <a:avLst/>
            </a:prstGeom>
            <a:noFill/>
          </p:spPr>
          <p:txBody>
            <a:bodyPr wrap="square" rtlCol="0">
              <a:spAutoFit/>
            </a:bodyPr>
            <a:lstStyle/>
            <a:p>
              <a:r>
                <a:rPr lang="en-IE" sz="3600" dirty="0"/>
                <a:t>From this…</a:t>
              </a:r>
            </a:p>
          </p:txBody>
        </p:sp>
      </p:grpSp>
    </p:spTree>
    <p:extLst>
      <p:ext uri="{BB962C8B-B14F-4D97-AF65-F5344CB8AC3E}">
        <p14:creationId xmlns:p14="http://schemas.microsoft.com/office/powerpoint/2010/main" val="3028609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402CC228-6957-464F-98A1-A953C533ADEC}"/>
              </a:ext>
            </a:extLst>
          </p:cNvPr>
          <p:cNvGrpSpPr/>
          <p:nvPr/>
        </p:nvGrpSpPr>
        <p:grpSpPr>
          <a:xfrm>
            <a:off x="1372209" y="988534"/>
            <a:ext cx="7824011" cy="5413134"/>
            <a:chOff x="1456695" y="730587"/>
            <a:chExt cx="5868008" cy="5413134"/>
          </a:xfrm>
        </p:grpSpPr>
        <p:grpSp>
          <p:nvGrpSpPr>
            <p:cNvPr id="2" name="Group 1">
              <a:extLst>
                <a:ext uri="{FF2B5EF4-FFF2-40B4-BE49-F238E27FC236}">
                  <a16:creationId xmlns="" xmlns:a16="http://schemas.microsoft.com/office/drawing/2014/main" id="{FF83C98D-C8FF-47AC-81FF-A9F46AE7371E}"/>
                </a:ext>
              </a:extLst>
            </p:cNvPr>
            <p:cNvGrpSpPr/>
            <p:nvPr/>
          </p:nvGrpSpPr>
          <p:grpSpPr>
            <a:xfrm>
              <a:off x="2676020" y="730587"/>
              <a:ext cx="3325429" cy="3325429"/>
              <a:chOff x="2102187" y="69279"/>
              <a:chExt cx="3325429" cy="3325429"/>
            </a:xfrm>
          </p:grpSpPr>
          <p:sp>
            <p:nvSpPr>
              <p:cNvPr id="3" name="Oval 2">
                <a:extLst>
                  <a:ext uri="{FF2B5EF4-FFF2-40B4-BE49-F238E27FC236}">
                    <a16:creationId xmlns="" xmlns:a16="http://schemas.microsoft.com/office/drawing/2014/main" id="{D321ED48-C871-4EC8-9BC7-0103D7C54E00}"/>
                  </a:ext>
                </a:extLst>
              </p:cNvPr>
              <p:cNvSpPr/>
              <p:nvPr/>
            </p:nvSpPr>
            <p:spPr>
              <a:xfrm>
                <a:off x="2102187" y="69279"/>
                <a:ext cx="3325429" cy="3325429"/>
              </a:xfrm>
              <a:prstGeom prst="ellipse">
                <a:avLst/>
              </a:prstGeom>
              <a:solidFill>
                <a:srgbClr val="990000">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4" name="Oval 4">
                <a:extLst>
                  <a:ext uri="{FF2B5EF4-FFF2-40B4-BE49-F238E27FC236}">
                    <a16:creationId xmlns="" xmlns:a16="http://schemas.microsoft.com/office/drawing/2014/main" id="{BACCDCDB-E3EE-48EC-9DE7-7E5510122B65}"/>
                  </a:ext>
                </a:extLst>
              </p:cNvPr>
              <p:cNvSpPr txBox="1"/>
              <p:nvPr/>
            </p:nvSpPr>
            <p:spPr>
              <a:xfrm>
                <a:off x="2545577" y="651230"/>
                <a:ext cx="2438648" cy="149644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IE" sz="2800" kern="1200" dirty="0"/>
                  <a:t>General Planning Assessment</a:t>
                </a:r>
              </a:p>
            </p:txBody>
          </p:sp>
        </p:grpSp>
        <p:grpSp>
          <p:nvGrpSpPr>
            <p:cNvPr id="5" name="Group 4">
              <a:extLst>
                <a:ext uri="{FF2B5EF4-FFF2-40B4-BE49-F238E27FC236}">
                  <a16:creationId xmlns="" xmlns:a16="http://schemas.microsoft.com/office/drawing/2014/main" id="{A7B4761E-2F93-4207-AB3D-89D746B3A1F7}"/>
                </a:ext>
              </a:extLst>
            </p:cNvPr>
            <p:cNvGrpSpPr/>
            <p:nvPr/>
          </p:nvGrpSpPr>
          <p:grpSpPr>
            <a:xfrm>
              <a:off x="3999274" y="2808981"/>
              <a:ext cx="3325429" cy="3325429"/>
              <a:chOff x="3527011" y="2179664"/>
              <a:chExt cx="3325429" cy="3325429"/>
            </a:xfrm>
          </p:grpSpPr>
          <p:sp>
            <p:nvSpPr>
              <p:cNvPr id="9" name="Oval 8">
                <a:extLst>
                  <a:ext uri="{FF2B5EF4-FFF2-40B4-BE49-F238E27FC236}">
                    <a16:creationId xmlns="" xmlns:a16="http://schemas.microsoft.com/office/drawing/2014/main" id="{B6A76A69-F228-4718-BDEC-89C08FBB931C}"/>
                  </a:ext>
                </a:extLst>
              </p:cNvPr>
              <p:cNvSpPr/>
              <p:nvPr/>
            </p:nvSpPr>
            <p:spPr>
              <a:xfrm>
                <a:off x="3527011" y="2179664"/>
                <a:ext cx="3325429" cy="3325429"/>
              </a:xfrm>
              <a:prstGeom prst="ellipse">
                <a:avLst/>
              </a:prstGeom>
              <a:solidFill>
                <a:srgbClr val="00B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a:extLst>
                  <a:ext uri="{FF2B5EF4-FFF2-40B4-BE49-F238E27FC236}">
                    <a16:creationId xmlns="" xmlns:a16="http://schemas.microsoft.com/office/drawing/2014/main" id="{2EC8C3A3-F0F2-45C0-A3CD-8A01AF9BE660}"/>
                  </a:ext>
                </a:extLst>
              </p:cNvPr>
              <p:cNvSpPr txBox="1"/>
              <p:nvPr/>
            </p:nvSpPr>
            <p:spPr>
              <a:xfrm>
                <a:off x="4334407" y="2937196"/>
                <a:ext cx="1995257" cy="18289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IE" sz="2800" kern="1200" dirty="0"/>
                  <a:t>Appropriate Assessment</a:t>
                </a:r>
              </a:p>
            </p:txBody>
          </p:sp>
        </p:grpSp>
        <p:grpSp>
          <p:nvGrpSpPr>
            <p:cNvPr id="6" name="Group 5">
              <a:extLst>
                <a:ext uri="{FF2B5EF4-FFF2-40B4-BE49-F238E27FC236}">
                  <a16:creationId xmlns="" xmlns:a16="http://schemas.microsoft.com/office/drawing/2014/main" id="{33EAE46C-C8B8-43E3-9A3B-7926B5B4A7C5}"/>
                </a:ext>
              </a:extLst>
            </p:cNvPr>
            <p:cNvGrpSpPr/>
            <p:nvPr/>
          </p:nvGrpSpPr>
          <p:grpSpPr>
            <a:xfrm>
              <a:off x="1456695" y="2818292"/>
              <a:ext cx="3325429" cy="3325429"/>
              <a:chOff x="984432" y="2188975"/>
              <a:chExt cx="3325429" cy="3325429"/>
            </a:xfrm>
          </p:grpSpPr>
          <p:sp>
            <p:nvSpPr>
              <p:cNvPr id="7" name="Oval 6">
                <a:extLst>
                  <a:ext uri="{FF2B5EF4-FFF2-40B4-BE49-F238E27FC236}">
                    <a16:creationId xmlns="" xmlns:a16="http://schemas.microsoft.com/office/drawing/2014/main" id="{EC7C3D10-10E5-4F5E-9C63-F1B0C53CDE27}"/>
                  </a:ext>
                </a:extLst>
              </p:cNvPr>
              <p:cNvSpPr/>
              <p:nvPr/>
            </p:nvSpPr>
            <p:spPr>
              <a:xfrm>
                <a:off x="984432" y="2188975"/>
                <a:ext cx="3325429" cy="3325429"/>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8" name="Oval 6">
                <a:extLst>
                  <a:ext uri="{FF2B5EF4-FFF2-40B4-BE49-F238E27FC236}">
                    <a16:creationId xmlns="" xmlns:a16="http://schemas.microsoft.com/office/drawing/2014/main" id="{4AC2A975-6685-46DD-B34C-7A8AAEE7D635}"/>
                  </a:ext>
                </a:extLst>
              </p:cNvPr>
              <p:cNvSpPr txBox="1"/>
              <p:nvPr/>
            </p:nvSpPr>
            <p:spPr>
              <a:xfrm>
                <a:off x="1327619" y="3099895"/>
                <a:ext cx="2236352" cy="182898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IE" sz="2800" kern="1200" dirty="0"/>
                  <a:t>Environmental Impact Assessment</a:t>
                </a:r>
              </a:p>
            </p:txBody>
          </p:sp>
        </p:grpSp>
      </p:grpSp>
      <p:sp>
        <p:nvSpPr>
          <p:cNvPr id="11" name="TextBox 10">
            <a:extLst>
              <a:ext uri="{FF2B5EF4-FFF2-40B4-BE49-F238E27FC236}">
                <a16:creationId xmlns="" xmlns:a16="http://schemas.microsoft.com/office/drawing/2014/main" id="{C1158B56-E40A-4BAB-B7F6-5A25C6EB9341}"/>
              </a:ext>
            </a:extLst>
          </p:cNvPr>
          <p:cNvSpPr txBox="1"/>
          <p:nvPr/>
        </p:nvSpPr>
        <p:spPr>
          <a:xfrm>
            <a:off x="343598" y="252182"/>
            <a:ext cx="8501823" cy="646331"/>
          </a:xfrm>
          <a:prstGeom prst="rect">
            <a:avLst/>
          </a:prstGeom>
          <a:noFill/>
        </p:spPr>
        <p:txBody>
          <a:bodyPr wrap="square" rtlCol="0">
            <a:spAutoFit/>
          </a:bodyPr>
          <a:lstStyle/>
          <a:p>
            <a:r>
              <a:rPr lang="en-IE" sz="3600" dirty="0"/>
              <a:t>……to this</a:t>
            </a:r>
          </a:p>
        </p:txBody>
      </p:sp>
    </p:spTree>
    <p:extLst>
      <p:ext uri="{BB962C8B-B14F-4D97-AF65-F5344CB8AC3E}">
        <p14:creationId xmlns:p14="http://schemas.microsoft.com/office/powerpoint/2010/main" val="3316803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1FFCB1-9BB3-4ECF-A75C-189D4BE1143A}"/>
              </a:ext>
            </a:extLst>
          </p:cNvPr>
          <p:cNvSpPr>
            <a:spLocks noGrp="1"/>
          </p:cNvSpPr>
          <p:nvPr>
            <p:ph type="title"/>
          </p:nvPr>
        </p:nvSpPr>
        <p:spPr>
          <a:xfrm>
            <a:off x="297425" y="89549"/>
            <a:ext cx="10515600" cy="1325563"/>
          </a:xfrm>
        </p:spPr>
        <p:txBody>
          <a:bodyPr>
            <a:normAutofit/>
          </a:bodyPr>
          <a:lstStyle/>
          <a:p>
            <a:r>
              <a:rPr lang="en-IE" dirty="0"/>
              <a:t>What is a ‘Planning Decision’?</a:t>
            </a:r>
          </a:p>
        </p:txBody>
      </p:sp>
      <p:graphicFrame>
        <p:nvGraphicFramePr>
          <p:cNvPr id="16" name="Content Placeholder 2">
            <a:extLst>
              <a:ext uri="{FF2B5EF4-FFF2-40B4-BE49-F238E27FC236}">
                <a16:creationId xmlns="" xmlns:a16="http://schemas.microsoft.com/office/drawing/2014/main" id="{561B074A-93E4-4154-8FF4-855AB2F045A3}"/>
              </a:ext>
            </a:extLst>
          </p:cNvPr>
          <p:cNvGraphicFramePr>
            <a:graphicFrameLocks noGrp="1"/>
          </p:cNvGraphicFramePr>
          <p:nvPr>
            <p:ph idx="1"/>
            <p:extLst>
              <p:ext uri="{D42A27DB-BD31-4B8C-83A1-F6EECF244321}">
                <p14:modId xmlns:p14="http://schemas.microsoft.com/office/powerpoint/2010/main" val="823949456"/>
              </p:ext>
            </p:extLst>
          </p:nvPr>
        </p:nvGraphicFramePr>
        <p:xfrm>
          <a:off x="546795" y="1925092"/>
          <a:ext cx="635848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Rounded Corners 16">
            <a:extLst>
              <a:ext uri="{FF2B5EF4-FFF2-40B4-BE49-F238E27FC236}">
                <a16:creationId xmlns="" xmlns:a16="http://schemas.microsoft.com/office/drawing/2014/main" id="{8F8B73A3-4779-441C-90FA-428D6E7E40E2}"/>
              </a:ext>
            </a:extLst>
          </p:cNvPr>
          <p:cNvSpPr/>
          <p:nvPr/>
        </p:nvSpPr>
        <p:spPr>
          <a:xfrm>
            <a:off x="8596982" y="3597981"/>
            <a:ext cx="2648763" cy="99328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lvl="0" algn="ctr">
              <a:spcBef>
                <a:spcPts val="1200"/>
              </a:spcBef>
            </a:pPr>
            <a:r>
              <a:rPr lang="en-IE" sz="2100" dirty="0" smtClean="0"/>
              <a:t>Reasoned </a:t>
            </a:r>
            <a:r>
              <a:rPr lang="en-IE" sz="2100" dirty="0"/>
              <a:t>Conclusion </a:t>
            </a:r>
            <a:endParaRPr lang="en-US" sz="2100" dirty="0"/>
          </a:p>
        </p:txBody>
      </p:sp>
      <p:cxnSp>
        <p:nvCxnSpPr>
          <p:cNvPr id="8" name="Straight Arrow Connector 7">
            <a:extLst>
              <a:ext uri="{FF2B5EF4-FFF2-40B4-BE49-F238E27FC236}">
                <a16:creationId xmlns="" xmlns:a16="http://schemas.microsoft.com/office/drawing/2014/main" id="{B0FCDC84-AAE6-458C-957F-9A76C3247186}"/>
              </a:ext>
            </a:extLst>
          </p:cNvPr>
          <p:cNvCxnSpPr>
            <a:cxnSpLocks/>
          </p:cNvCxnSpPr>
          <p:nvPr/>
        </p:nvCxnSpPr>
        <p:spPr>
          <a:xfrm>
            <a:off x="7151634" y="4080778"/>
            <a:ext cx="1144555" cy="0"/>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sp>
        <p:nvSpPr>
          <p:cNvPr id="9" name="Rectangle: Rounded Corners 8">
            <a:extLst>
              <a:ext uri="{FF2B5EF4-FFF2-40B4-BE49-F238E27FC236}">
                <a16:creationId xmlns="" xmlns:a16="http://schemas.microsoft.com/office/drawing/2014/main" id="{AEEF4042-2467-4514-9622-B51F2864A657}"/>
              </a:ext>
            </a:extLst>
          </p:cNvPr>
          <p:cNvSpPr/>
          <p:nvPr/>
        </p:nvSpPr>
        <p:spPr>
          <a:xfrm>
            <a:off x="8537863" y="2036687"/>
            <a:ext cx="2648763" cy="993286"/>
          </a:xfrm>
          <a:prstGeom prst="roundRect">
            <a:avLst>
              <a:gd name="adj" fmla="val 10000"/>
            </a:avLst>
          </a:prstGeom>
          <a:solidFill>
            <a:srgbClr val="990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a:r>
              <a:rPr lang="en-IE" sz="2100" dirty="0"/>
              <a:t>‘On balance’</a:t>
            </a:r>
          </a:p>
        </p:txBody>
      </p:sp>
      <p:sp>
        <p:nvSpPr>
          <p:cNvPr id="10" name="Rectangle: Rounded Corners 9">
            <a:extLst>
              <a:ext uri="{FF2B5EF4-FFF2-40B4-BE49-F238E27FC236}">
                <a16:creationId xmlns="" xmlns:a16="http://schemas.microsoft.com/office/drawing/2014/main" id="{22E6459D-3C3D-4D9C-9243-42135DAACF3F}"/>
              </a:ext>
            </a:extLst>
          </p:cNvPr>
          <p:cNvSpPr/>
          <p:nvPr/>
        </p:nvSpPr>
        <p:spPr>
          <a:xfrm>
            <a:off x="8635482" y="5122506"/>
            <a:ext cx="2648763" cy="993286"/>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a:r>
              <a:rPr lang="en-IE" sz="2100" dirty="0"/>
              <a:t>Deterministic</a:t>
            </a:r>
          </a:p>
        </p:txBody>
      </p:sp>
      <p:cxnSp>
        <p:nvCxnSpPr>
          <p:cNvPr id="11" name="Straight Arrow Connector 10">
            <a:extLst>
              <a:ext uri="{FF2B5EF4-FFF2-40B4-BE49-F238E27FC236}">
                <a16:creationId xmlns="" xmlns:a16="http://schemas.microsoft.com/office/drawing/2014/main" id="{057F047B-705B-459D-8F0C-3FE733E977A9}"/>
              </a:ext>
            </a:extLst>
          </p:cNvPr>
          <p:cNvCxnSpPr>
            <a:cxnSpLocks/>
          </p:cNvCxnSpPr>
          <p:nvPr/>
        </p:nvCxnSpPr>
        <p:spPr>
          <a:xfrm>
            <a:off x="7116078" y="5637579"/>
            <a:ext cx="1215665" cy="0"/>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 xmlns:a16="http://schemas.microsoft.com/office/drawing/2014/main" id="{103BF3ED-0B4A-45A0-9B5A-763EAD298873}"/>
              </a:ext>
            </a:extLst>
          </p:cNvPr>
          <p:cNvCxnSpPr>
            <a:cxnSpLocks/>
          </p:cNvCxnSpPr>
          <p:nvPr/>
        </p:nvCxnSpPr>
        <p:spPr>
          <a:xfrm>
            <a:off x="7234147" y="2533330"/>
            <a:ext cx="1144555" cy="0"/>
          </a:xfrm>
          <a:prstGeom prst="straightConnector1">
            <a:avLst/>
          </a:prstGeom>
          <a:ln w="50800">
            <a:tailEnd type="triangle"/>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 xmlns:a16="http://schemas.microsoft.com/office/drawing/2014/main" id="{1D0A25E6-3C08-4402-B50A-F08F24FEA6C2}"/>
              </a:ext>
            </a:extLst>
          </p:cNvPr>
          <p:cNvSpPr txBox="1"/>
          <p:nvPr/>
        </p:nvSpPr>
        <p:spPr>
          <a:xfrm>
            <a:off x="7404256" y="806307"/>
            <a:ext cx="947056" cy="369332"/>
          </a:xfrm>
          <a:prstGeom prst="rect">
            <a:avLst/>
          </a:prstGeom>
          <a:noFill/>
        </p:spPr>
        <p:txBody>
          <a:bodyPr wrap="square" rtlCol="0">
            <a:spAutoFit/>
          </a:bodyPr>
          <a:lstStyle/>
          <a:p>
            <a:r>
              <a:rPr lang="en-IE" b="1" dirty="0"/>
              <a:t>Tests</a:t>
            </a:r>
          </a:p>
        </p:txBody>
      </p:sp>
      <p:sp>
        <p:nvSpPr>
          <p:cNvPr id="4" name="TextBox 3">
            <a:extLst>
              <a:ext uri="{FF2B5EF4-FFF2-40B4-BE49-F238E27FC236}">
                <a16:creationId xmlns="" xmlns:a16="http://schemas.microsoft.com/office/drawing/2014/main" id="{ECB5FF17-CA02-4DD0-84FA-43B610E5B1D0}"/>
              </a:ext>
            </a:extLst>
          </p:cNvPr>
          <p:cNvSpPr txBox="1"/>
          <p:nvPr/>
        </p:nvSpPr>
        <p:spPr>
          <a:xfrm>
            <a:off x="9065434" y="806307"/>
            <a:ext cx="1567216" cy="369332"/>
          </a:xfrm>
          <a:prstGeom prst="rect">
            <a:avLst/>
          </a:prstGeom>
          <a:noFill/>
        </p:spPr>
        <p:txBody>
          <a:bodyPr wrap="square" rtlCol="0">
            <a:spAutoFit/>
          </a:bodyPr>
          <a:lstStyle/>
          <a:p>
            <a:pPr algn="ctr"/>
            <a:r>
              <a:rPr lang="en-IE" b="1" dirty="0" smtClean="0"/>
              <a:t>Decision</a:t>
            </a:r>
            <a:endParaRPr lang="en-IE" b="1" dirty="0"/>
          </a:p>
        </p:txBody>
      </p:sp>
      <p:sp>
        <p:nvSpPr>
          <p:cNvPr id="19" name="Arrow: Down 18">
            <a:extLst>
              <a:ext uri="{FF2B5EF4-FFF2-40B4-BE49-F238E27FC236}">
                <a16:creationId xmlns="" xmlns:a16="http://schemas.microsoft.com/office/drawing/2014/main" id="{FC085C87-C749-469B-A72F-A0552D70AC61}"/>
              </a:ext>
            </a:extLst>
          </p:cNvPr>
          <p:cNvSpPr/>
          <p:nvPr/>
        </p:nvSpPr>
        <p:spPr>
          <a:xfrm>
            <a:off x="9712562" y="1175639"/>
            <a:ext cx="299367" cy="50753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Arrow: Down 19">
            <a:extLst>
              <a:ext uri="{FF2B5EF4-FFF2-40B4-BE49-F238E27FC236}">
                <a16:creationId xmlns="" xmlns:a16="http://schemas.microsoft.com/office/drawing/2014/main" id="{DDA381C9-7448-4B14-AA7C-5375E5351B4E}"/>
              </a:ext>
            </a:extLst>
          </p:cNvPr>
          <p:cNvSpPr/>
          <p:nvPr/>
        </p:nvSpPr>
        <p:spPr>
          <a:xfrm>
            <a:off x="7648154" y="1199324"/>
            <a:ext cx="299367" cy="50753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6023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Consequence for planning </a:t>
            </a:r>
            <a:endParaRPr lang="en-IE" dirty="0"/>
          </a:p>
        </p:txBody>
      </p:sp>
      <p:sp>
        <p:nvSpPr>
          <p:cNvPr id="3" name="Content Placeholder 2"/>
          <p:cNvSpPr>
            <a:spLocks noGrp="1"/>
          </p:cNvSpPr>
          <p:nvPr>
            <p:ph idx="1"/>
          </p:nvPr>
        </p:nvSpPr>
        <p:spPr/>
        <p:txBody>
          <a:bodyPr>
            <a:normAutofit/>
          </a:bodyPr>
          <a:lstStyle/>
          <a:p>
            <a:pPr marL="0" indent="0">
              <a:lnSpc>
                <a:spcPct val="150000"/>
              </a:lnSpc>
              <a:buNone/>
            </a:pPr>
            <a:endParaRPr lang="en-IE" sz="2400" i="1" dirty="0">
              <a:solidFill>
                <a:schemeClr val="accent2"/>
              </a:solidFill>
            </a:endParaRPr>
          </a:p>
          <a:p>
            <a:pPr marL="0" indent="0">
              <a:lnSpc>
                <a:spcPct val="150000"/>
              </a:lnSpc>
              <a:buNone/>
            </a:pPr>
            <a:r>
              <a:rPr lang="en-IE" sz="2400" i="1" dirty="0" smtClean="0">
                <a:solidFill>
                  <a:schemeClr val="accent2"/>
                </a:solidFill>
              </a:rPr>
              <a:t>Imperative that as planners we start to think about the ‘Planning Decision’ issued under the Planning and Development Act as three separate but interrelated entities</a:t>
            </a:r>
            <a:endParaRPr lang="en-IE" sz="2400" i="1" dirty="0">
              <a:solidFill>
                <a:schemeClr val="accent2"/>
              </a:solidFill>
            </a:endParaRPr>
          </a:p>
        </p:txBody>
      </p:sp>
      <p:sp>
        <p:nvSpPr>
          <p:cNvPr id="4" name="Text Placeholder 3"/>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152805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TotalTime>
  <Words>2606</Words>
  <Application>Microsoft Office PowerPoint</Application>
  <PresentationFormat>Custom</PresentationFormat>
  <Paragraphs>297</Paragraphs>
  <Slides>43</Slides>
  <Notes>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Facet</vt:lpstr>
      <vt:lpstr>PowerPoint Presentation</vt:lpstr>
      <vt:lpstr>Outline</vt:lpstr>
      <vt:lpstr>PowerPoint Presentation</vt:lpstr>
      <vt:lpstr>PowerPoint Presentation</vt:lpstr>
      <vt:lpstr>The Question?</vt:lpstr>
      <vt:lpstr>PowerPoint Presentation</vt:lpstr>
      <vt:lpstr>PowerPoint Presentation</vt:lpstr>
      <vt:lpstr>What is a ‘Planning Decision’?</vt:lpstr>
      <vt:lpstr>Consequence for planning </vt:lpstr>
      <vt:lpstr>PowerPoint Presentation</vt:lpstr>
      <vt:lpstr>Context - EIA Directive </vt:lpstr>
      <vt:lpstr>Definition of EIA Process</vt:lpstr>
      <vt:lpstr>Context - EIA Process </vt:lpstr>
      <vt:lpstr>EIA Screening </vt:lpstr>
      <vt:lpstr>EIA Screening</vt:lpstr>
      <vt:lpstr>EIA Screening</vt:lpstr>
      <vt:lpstr>EIA Screening</vt:lpstr>
      <vt:lpstr>PowerPoint Presentation</vt:lpstr>
      <vt:lpstr>EIA Screening – Pre-screening</vt:lpstr>
      <vt:lpstr>EIA Screening - Pre-screening</vt:lpstr>
      <vt:lpstr>EIA Screening – Pre-screening</vt:lpstr>
      <vt:lpstr>EIA Screening – Pre-screening</vt:lpstr>
      <vt:lpstr>EIA Screening</vt:lpstr>
      <vt:lpstr>EIA Screening – Preliminary Examination</vt:lpstr>
      <vt:lpstr>EIA Screening – Preliminary Examination</vt:lpstr>
      <vt:lpstr>EIA Screening - Preliminary Examination</vt:lpstr>
      <vt:lpstr>EIA Screening – Screening Determination</vt:lpstr>
      <vt:lpstr>EIA Screening – Screening Determination</vt:lpstr>
      <vt:lpstr>EIA Screening - Screening Determination</vt:lpstr>
      <vt:lpstr>EIA Screening - Screening Determination</vt:lpstr>
      <vt:lpstr>EIA Screening - Screening Determination</vt:lpstr>
      <vt:lpstr>PowerPoint Presentation</vt:lpstr>
      <vt:lpstr>EIA Screening – Issues (1)</vt:lpstr>
      <vt:lpstr>EIA Screening – Issues (2)</vt:lpstr>
      <vt:lpstr>Examination by Competent Authority </vt:lpstr>
      <vt:lpstr>EIA - Reasoned Conclusion </vt:lpstr>
      <vt:lpstr>EIA - Reasoned Conclusion</vt:lpstr>
      <vt:lpstr>Examination by Competent Authority </vt:lpstr>
      <vt:lpstr>EIA – Content of Decision</vt:lpstr>
      <vt:lpstr>EIA – Decision</vt:lpstr>
      <vt:lpstr>Trends and Observations - Screening </vt:lpstr>
      <vt:lpstr>Trends and Observations – Evaluation &amp; Decision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CCMA LUTS Committee</dc:title>
  <dc:creator>Daniel English</dc:creator>
  <cp:lastModifiedBy>Anne Marie OConnor</cp:lastModifiedBy>
  <cp:revision>195</cp:revision>
  <dcterms:created xsi:type="dcterms:W3CDTF">2020-02-25T22:32:02Z</dcterms:created>
  <dcterms:modified xsi:type="dcterms:W3CDTF">2020-05-01T13:11:27Z</dcterms:modified>
</cp:coreProperties>
</file>