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80" r:id="rId3"/>
    <p:sldId id="262" r:id="rId4"/>
    <p:sldId id="275" r:id="rId5"/>
    <p:sldId id="282" r:id="rId6"/>
    <p:sldId id="279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82"/>
    <a:srgbClr val="00A3DB"/>
    <a:srgbClr val="003767"/>
    <a:srgbClr val="B9B9B9"/>
    <a:srgbClr val="FF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2" autoAdjust="0"/>
    <p:restoredTop sz="95441" autoAdjust="0"/>
  </p:normalViewPr>
  <p:slideViewPr>
    <p:cSldViewPr snapToGrid="0">
      <p:cViewPr varScale="1">
        <p:scale>
          <a:sx n="65" d="100"/>
          <a:sy n="65" d="100"/>
        </p:scale>
        <p:origin x="384" y="40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B13C1-D089-4A83-A49C-15AD91DE6BA9}" type="datetimeFigureOut">
              <a:rPr lang="en-IE" smtClean="0"/>
              <a:t>23/04/2020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865E5-7252-45FD-88B7-4993DD1C988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028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65E5-7252-45FD-88B7-4993DD1C988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234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65E5-7252-45FD-88B7-4993DD1C988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618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65E5-7252-45FD-88B7-4993DD1C988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6284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dirty="0">
                <a:solidFill>
                  <a:srgbClr val="003782"/>
                </a:solidFill>
              </a:rPr>
              <a:t>Last</a:t>
            </a:r>
            <a:r>
              <a:rPr lang="en-IE" sz="1200" baseline="0" dirty="0">
                <a:solidFill>
                  <a:srgbClr val="003782"/>
                </a:solidFill>
              </a:rPr>
              <a:t> Box…’</a:t>
            </a:r>
            <a:r>
              <a:rPr lang="en-IE" sz="1200" dirty="0">
                <a:solidFill>
                  <a:srgbClr val="003782"/>
                </a:solidFill>
              </a:rPr>
              <a:t>Increase </a:t>
            </a:r>
            <a:r>
              <a:rPr lang="en-IE" sz="1200" b="1" dirty="0">
                <a:solidFill>
                  <a:srgbClr val="003782"/>
                </a:solidFill>
              </a:rPr>
              <a:t>resilience</a:t>
            </a:r>
            <a:r>
              <a:rPr lang="en-IE" sz="1200" dirty="0">
                <a:solidFill>
                  <a:srgbClr val="003782"/>
                </a:solidFill>
              </a:rPr>
              <a:t> of existing built-up areas and key infrastructure by stress-testing to extreme weather events…(flood/storm resilience</a:t>
            </a:r>
            <a:r>
              <a:rPr lang="en-IE" sz="1200" b="1" dirty="0">
                <a:solidFill>
                  <a:srgbClr val="003782"/>
                </a:solidFill>
              </a:rPr>
              <a:t>) ‘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E" sz="1200" b="1" dirty="0">
              <a:solidFill>
                <a:srgbClr val="003782"/>
              </a:solidFill>
            </a:endParaRP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200" b="1" dirty="0">
                <a:solidFill>
                  <a:srgbClr val="003782"/>
                </a:solidFill>
              </a:rPr>
              <a:t>Leads into</a:t>
            </a:r>
            <a:r>
              <a:rPr lang="en-IE" sz="1200" b="1" baseline="0" dirty="0">
                <a:solidFill>
                  <a:srgbClr val="003782"/>
                </a:solidFill>
              </a:rPr>
              <a:t> next slide…. Resilience building..</a:t>
            </a:r>
          </a:p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E" sz="1200" b="1" dirty="0">
              <a:solidFill>
                <a:srgbClr val="00378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865E5-7252-45FD-88B7-4993DD1C988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349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F222-289B-46A5-BFDC-6931D1D34E30}" type="datetimeFigureOut">
              <a:rPr lang="en-IE" smtClean="0"/>
              <a:t>23/04/2020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B1B2-2196-47DE-B1AA-2DAEAEC39A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252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F222-289B-46A5-BFDC-6931D1D34E30}" type="datetimeFigureOut">
              <a:rPr lang="en-IE" smtClean="0"/>
              <a:t>23/04/2020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B1B2-2196-47DE-B1AA-2DAEAEC39A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929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F222-289B-46A5-BFDC-6931D1D34E30}" type="datetimeFigureOut">
              <a:rPr lang="en-IE" smtClean="0"/>
              <a:t>23/04/2020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EB1B2-2196-47DE-B1AA-2DAEAEC39A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395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2595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1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CF222-289B-46A5-BFDC-6931D1D34E30}" type="datetimeFigureOut">
              <a:rPr lang="en-IE" smtClean="0"/>
              <a:t>23/04/2020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CEB1B2-2196-47DE-B1AA-2DAEAEC39AA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402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1" r:id="rId2"/>
    <p:sldLayoutId id="2147483678" r:id="rId3"/>
    <p:sldLayoutId id="2147483694" r:id="rId4"/>
    <p:sldLayoutId id="214748369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051" y="1581537"/>
            <a:ext cx="9595129" cy="1646302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3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Regeneration </a:t>
            </a:r>
            <a:r>
              <a:rPr lang="en-US" sz="3600" b="1" dirty="0" smtClean="0">
                <a:solidFill>
                  <a:srgbClr val="003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Place Making</a:t>
            </a:r>
            <a:r>
              <a:rPr lang="en-GB" sz="3600" b="1" dirty="0" smtClean="0">
                <a:solidFill>
                  <a:srgbClr val="003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sz="3600" dirty="0"/>
              <a:t/>
            </a:r>
            <a:br>
              <a:rPr lang="en-IE" sz="3600" dirty="0"/>
            </a:br>
            <a:endParaRPr lang="en-IE" sz="3600" b="1" dirty="0">
              <a:solidFill>
                <a:srgbClr val="00378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43242" y="5475295"/>
            <a:ext cx="4230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dirty="0">
                <a:solidFill>
                  <a:srgbClr val="003782"/>
                </a:solidFill>
              </a:rPr>
              <a:t>Niall </a:t>
            </a:r>
            <a:r>
              <a:rPr lang="en-IE" sz="2000" b="1" dirty="0" smtClean="0">
                <a:solidFill>
                  <a:srgbClr val="003782"/>
                </a:solidFill>
              </a:rPr>
              <a:t>Cussen: </a:t>
            </a:r>
            <a:r>
              <a:rPr lang="en-IE" sz="2000" b="1" dirty="0">
                <a:solidFill>
                  <a:srgbClr val="003782"/>
                </a:solidFill>
              </a:rPr>
              <a:t>Planning Regulator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8" y="5172483"/>
            <a:ext cx="3152666" cy="157633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193771" y="3150306"/>
            <a:ext cx="740076" cy="861170"/>
            <a:chOff x="2830513" y="4995863"/>
            <a:chExt cx="928688" cy="1023938"/>
          </a:xfrm>
          <a:solidFill>
            <a:srgbClr val="003782"/>
          </a:solidFill>
        </p:grpSpPr>
        <p:sp>
          <p:nvSpPr>
            <p:cNvPr id="15" name="Freeform 45"/>
            <p:cNvSpPr>
              <a:spLocks noEditPoints="1"/>
            </p:cNvSpPr>
            <p:nvPr/>
          </p:nvSpPr>
          <p:spPr bwMode="auto">
            <a:xfrm>
              <a:off x="3468688" y="5478463"/>
              <a:ext cx="155575" cy="155575"/>
            </a:xfrm>
            <a:custGeom>
              <a:avLst/>
              <a:gdLst>
                <a:gd name="T0" fmla="*/ 12 w 98"/>
                <a:gd name="T1" fmla="*/ 12 h 98"/>
                <a:gd name="T2" fmla="*/ 12 w 98"/>
                <a:gd name="T3" fmla="*/ 85 h 98"/>
                <a:gd name="T4" fmla="*/ 85 w 98"/>
                <a:gd name="T5" fmla="*/ 85 h 98"/>
                <a:gd name="T6" fmla="*/ 85 w 98"/>
                <a:gd name="T7" fmla="*/ 12 h 98"/>
                <a:gd name="T8" fmla="*/ 12 w 98"/>
                <a:gd name="T9" fmla="*/ 12 h 98"/>
                <a:gd name="T10" fmla="*/ 12 w 98"/>
                <a:gd name="T11" fmla="*/ 0 h 98"/>
                <a:gd name="T12" fmla="*/ 85 w 98"/>
                <a:gd name="T13" fmla="*/ 0 h 98"/>
                <a:gd name="T14" fmla="*/ 90 w 98"/>
                <a:gd name="T15" fmla="*/ 2 h 98"/>
                <a:gd name="T16" fmla="*/ 94 w 98"/>
                <a:gd name="T17" fmla="*/ 3 h 98"/>
                <a:gd name="T18" fmla="*/ 97 w 98"/>
                <a:gd name="T19" fmla="*/ 7 h 98"/>
                <a:gd name="T20" fmla="*/ 98 w 98"/>
                <a:gd name="T21" fmla="*/ 12 h 98"/>
                <a:gd name="T22" fmla="*/ 98 w 98"/>
                <a:gd name="T23" fmla="*/ 85 h 98"/>
                <a:gd name="T24" fmla="*/ 97 w 98"/>
                <a:gd name="T25" fmla="*/ 91 h 98"/>
                <a:gd name="T26" fmla="*/ 94 w 98"/>
                <a:gd name="T27" fmla="*/ 94 h 98"/>
                <a:gd name="T28" fmla="*/ 90 w 98"/>
                <a:gd name="T29" fmla="*/ 97 h 98"/>
                <a:gd name="T30" fmla="*/ 85 w 98"/>
                <a:gd name="T31" fmla="*/ 98 h 98"/>
                <a:gd name="T32" fmla="*/ 12 w 98"/>
                <a:gd name="T33" fmla="*/ 98 h 98"/>
                <a:gd name="T34" fmla="*/ 8 w 98"/>
                <a:gd name="T35" fmla="*/ 97 h 98"/>
                <a:gd name="T36" fmla="*/ 3 w 98"/>
                <a:gd name="T37" fmla="*/ 94 h 98"/>
                <a:gd name="T38" fmla="*/ 0 w 98"/>
                <a:gd name="T39" fmla="*/ 91 h 98"/>
                <a:gd name="T40" fmla="*/ 0 w 98"/>
                <a:gd name="T41" fmla="*/ 85 h 98"/>
                <a:gd name="T42" fmla="*/ 0 w 98"/>
                <a:gd name="T43" fmla="*/ 12 h 98"/>
                <a:gd name="T44" fmla="*/ 0 w 98"/>
                <a:gd name="T45" fmla="*/ 7 h 98"/>
                <a:gd name="T46" fmla="*/ 3 w 98"/>
                <a:gd name="T47" fmla="*/ 3 h 98"/>
                <a:gd name="T48" fmla="*/ 8 w 98"/>
                <a:gd name="T49" fmla="*/ 2 h 98"/>
                <a:gd name="T50" fmla="*/ 12 w 98"/>
                <a:gd name="T5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98">
                  <a:moveTo>
                    <a:pt x="12" y="12"/>
                  </a:moveTo>
                  <a:lnTo>
                    <a:pt x="12" y="85"/>
                  </a:lnTo>
                  <a:lnTo>
                    <a:pt x="85" y="85"/>
                  </a:lnTo>
                  <a:lnTo>
                    <a:pt x="85" y="12"/>
                  </a:lnTo>
                  <a:lnTo>
                    <a:pt x="12" y="12"/>
                  </a:lnTo>
                  <a:close/>
                  <a:moveTo>
                    <a:pt x="12" y="0"/>
                  </a:moveTo>
                  <a:lnTo>
                    <a:pt x="85" y="0"/>
                  </a:lnTo>
                  <a:lnTo>
                    <a:pt x="90" y="2"/>
                  </a:lnTo>
                  <a:lnTo>
                    <a:pt x="94" y="3"/>
                  </a:lnTo>
                  <a:lnTo>
                    <a:pt x="97" y="7"/>
                  </a:lnTo>
                  <a:lnTo>
                    <a:pt x="98" y="12"/>
                  </a:lnTo>
                  <a:lnTo>
                    <a:pt x="98" y="85"/>
                  </a:lnTo>
                  <a:lnTo>
                    <a:pt x="97" y="91"/>
                  </a:lnTo>
                  <a:lnTo>
                    <a:pt x="94" y="94"/>
                  </a:lnTo>
                  <a:lnTo>
                    <a:pt x="90" y="97"/>
                  </a:lnTo>
                  <a:lnTo>
                    <a:pt x="85" y="98"/>
                  </a:lnTo>
                  <a:lnTo>
                    <a:pt x="12" y="98"/>
                  </a:lnTo>
                  <a:lnTo>
                    <a:pt x="8" y="97"/>
                  </a:lnTo>
                  <a:lnTo>
                    <a:pt x="3" y="94"/>
                  </a:lnTo>
                  <a:lnTo>
                    <a:pt x="0" y="91"/>
                  </a:lnTo>
                  <a:lnTo>
                    <a:pt x="0" y="8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/>
            <p:cNvSpPr>
              <a:spLocks noEditPoints="1"/>
            </p:cNvSpPr>
            <p:nvPr/>
          </p:nvSpPr>
          <p:spPr bwMode="auto">
            <a:xfrm>
              <a:off x="3468688" y="5729288"/>
              <a:ext cx="155575" cy="155575"/>
            </a:xfrm>
            <a:custGeom>
              <a:avLst/>
              <a:gdLst>
                <a:gd name="T0" fmla="*/ 12 w 98"/>
                <a:gd name="T1" fmla="*/ 13 h 98"/>
                <a:gd name="T2" fmla="*/ 12 w 98"/>
                <a:gd name="T3" fmla="*/ 87 h 98"/>
                <a:gd name="T4" fmla="*/ 85 w 98"/>
                <a:gd name="T5" fmla="*/ 87 h 98"/>
                <a:gd name="T6" fmla="*/ 85 w 98"/>
                <a:gd name="T7" fmla="*/ 13 h 98"/>
                <a:gd name="T8" fmla="*/ 12 w 98"/>
                <a:gd name="T9" fmla="*/ 13 h 98"/>
                <a:gd name="T10" fmla="*/ 12 w 98"/>
                <a:gd name="T11" fmla="*/ 0 h 98"/>
                <a:gd name="T12" fmla="*/ 85 w 98"/>
                <a:gd name="T13" fmla="*/ 0 h 98"/>
                <a:gd name="T14" fmla="*/ 90 w 98"/>
                <a:gd name="T15" fmla="*/ 2 h 98"/>
                <a:gd name="T16" fmla="*/ 94 w 98"/>
                <a:gd name="T17" fmla="*/ 5 h 98"/>
                <a:gd name="T18" fmla="*/ 97 w 98"/>
                <a:gd name="T19" fmla="*/ 8 h 98"/>
                <a:gd name="T20" fmla="*/ 98 w 98"/>
                <a:gd name="T21" fmla="*/ 13 h 98"/>
                <a:gd name="T22" fmla="*/ 98 w 98"/>
                <a:gd name="T23" fmla="*/ 87 h 98"/>
                <a:gd name="T24" fmla="*/ 97 w 98"/>
                <a:gd name="T25" fmla="*/ 91 h 98"/>
                <a:gd name="T26" fmla="*/ 94 w 98"/>
                <a:gd name="T27" fmla="*/ 95 h 98"/>
                <a:gd name="T28" fmla="*/ 90 w 98"/>
                <a:gd name="T29" fmla="*/ 97 h 98"/>
                <a:gd name="T30" fmla="*/ 85 w 98"/>
                <a:gd name="T31" fmla="*/ 98 h 98"/>
                <a:gd name="T32" fmla="*/ 12 w 98"/>
                <a:gd name="T33" fmla="*/ 98 h 98"/>
                <a:gd name="T34" fmla="*/ 8 w 98"/>
                <a:gd name="T35" fmla="*/ 97 h 98"/>
                <a:gd name="T36" fmla="*/ 3 w 98"/>
                <a:gd name="T37" fmla="*/ 95 h 98"/>
                <a:gd name="T38" fmla="*/ 0 w 98"/>
                <a:gd name="T39" fmla="*/ 91 h 98"/>
                <a:gd name="T40" fmla="*/ 0 w 98"/>
                <a:gd name="T41" fmla="*/ 87 h 98"/>
                <a:gd name="T42" fmla="*/ 0 w 98"/>
                <a:gd name="T43" fmla="*/ 13 h 98"/>
                <a:gd name="T44" fmla="*/ 0 w 98"/>
                <a:gd name="T45" fmla="*/ 8 h 98"/>
                <a:gd name="T46" fmla="*/ 3 w 98"/>
                <a:gd name="T47" fmla="*/ 5 h 98"/>
                <a:gd name="T48" fmla="*/ 8 w 98"/>
                <a:gd name="T49" fmla="*/ 2 h 98"/>
                <a:gd name="T50" fmla="*/ 12 w 98"/>
                <a:gd name="T5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98">
                  <a:moveTo>
                    <a:pt x="12" y="13"/>
                  </a:moveTo>
                  <a:lnTo>
                    <a:pt x="12" y="87"/>
                  </a:lnTo>
                  <a:lnTo>
                    <a:pt x="85" y="87"/>
                  </a:lnTo>
                  <a:lnTo>
                    <a:pt x="85" y="13"/>
                  </a:lnTo>
                  <a:lnTo>
                    <a:pt x="12" y="13"/>
                  </a:lnTo>
                  <a:close/>
                  <a:moveTo>
                    <a:pt x="12" y="0"/>
                  </a:moveTo>
                  <a:lnTo>
                    <a:pt x="85" y="0"/>
                  </a:lnTo>
                  <a:lnTo>
                    <a:pt x="90" y="2"/>
                  </a:lnTo>
                  <a:lnTo>
                    <a:pt x="94" y="5"/>
                  </a:lnTo>
                  <a:lnTo>
                    <a:pt x="97" y="8"/>
                  </a:lnTo>
                  <a:lnTo>
                    <a:pt x="98" y="13"/>
                  </a:lnTo>
                  <a:lnTo>
                    <a:pt x="98" y="87"/>
                  </a:lnTo>
                  <a:lnTo>
                    <a:pt x="97" y="91"/>
                  </a:lnTo>
                  <a:lnTo>
                    <a:pt x="94" y="95"/>
                  </a:lnTo>
                  <a:lnTo>
                    <a:pt x="90" y="97"/>
                  </a:lnTo>
                  <a:lnTo>
                    <a:pt x="85" y="98"/>
                  </a:lnTo>
                  <a:lnTo>
                    <a:pt x="12" y="98"/>
                  </a:lnTo>
                  <a:lnTo>
                    <a:pt x="8" y="97"/>
                  </a:lnTo>
                  <a:lnTo>
                    <a:pt x="3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/>
            <p:cNvSpPr>
              <a:spLocks noEditPoints="1"/>
            </p:cNvSpPr>
            <p:nvPr/>
          </p:nvSpPr>
          <p:spPr bwMode="auto">
            <a:xfrm>
              <a:off x="3216275" y="5729288"/>
              <a:ext cx="155575" cy="155575"/>
            </a:xfrm>
            <a:custGeom>
              <a:avLst/>
              <a:gdLst>
                <a:gd name="T0" fmla="*/ 13 w 98"/>
                <a:gd name="T1" fmla="*/ 13 h 98"/>
                <a:gd name="T2" fmla="*/ 13 w 98"/>
                <a:gd name="T3" fmla="*/ 87 h 98"/>
                <a:gd name="T4" fmla="*/ 86 w 98"/>
                <a:gd name="T5" fmla="*/ 87 h 98"/>
                <a:gd name="T6" fmla="*/ 86 w 98"/>
                <a:gd name="T7" fmla="*/ 13 h 98"/>
                <a:gd name="T8" fmla="*/ 13 w 98"/>
                <a:gd name="T9" fmla="*/ 13 h 98"/>
                <a:gd name="T10" fmla="*/ 13 w 98"/>
                <a:gd name="T11" fmla="*/ 0 h 98"/>
                <a:gd name="T12" fmla="*/ 86 w 98"/>
                <a:gd name="T13" fmla="*/ 0 h 98"/>
                <a:gd name="T14" fmla="*/ 90 w 98"/>
                <a:gd name="T15" fmla="*/ 2 h 98"/>
                <a:gd name="T16" fmla="*/ 95 w 98"/>
                <a:gd name="T17" fmla="*/ 5 h 98"/>
                <a:gd name="T18" fmla="*/ 98 w 98"/>
                <a:gd name="T19" fmla="*/ 8 h 98"/>
                <a:gd name="T20" fmla="*/ 98 w 98"/>
                <a:gd name="T21" fmla="*/ 13 h 98"/>
                <a:gd name="T22" fmla="*/ 98 w 98"/>
                <a:gd name="T23" fmla="*/ 87 h 98"/>
                <a:gd name="T24" fmla="*/ 98 w 98"/>
                <a:gd name="T25" fmla="*/ 91 h 98"/>
                <a:gd name="T26" fmla="*/ 95 w 98"/>
                <a:gd name="T27" fmla="*/ 95 h 98"/>
                <a:gd name="T28" fmla="*/ 90 w 98"/>
                <a:gd name="T29" fmla="*/ 97 h 98"/>
                <a:gd name="T30" fmla="*/ 86 w 98"/>
                <a:gd name="T31" fmla="*/ 98 h 98"/>
                <a:gd name="T32" fmla="*/ 13 w 98"/>
                <a:gd name="T33" fmla="*/ 98 h 98"/>
                <a:gd name="T34" fmla="*/ 8 w 98"/>
                <a:gd name="T35" fmla="*/ 97 h 98"/>
                <a:gd name="T36" fmla="*/ 4 w 98"/>
                <a:gd name="T37" fmla="*/ 95 h 98"/>
                <a:gd name="T38" fmla="*/ 1 w 98"/>
                <a:gd name="T39" fmla="*/ 91 h 98"/>
                <a:gd name="T40" fmla="*/ 0 w 98"/>
                <a:gd name="T41" fmla="*/ 87 h 98"/>
                <a:gd name="T42" fmla="*/ 0 w 98"/>
                <a:gd name="T43" fmla="*/ 13 h 98"/>
                <a:gd name="T44" fmla="*/ 1 w 98"/>
                <a:gd name="T45" fmla="*/ 8 h 98"/>
                <a:gd name="T46" fmla="*/ 4 w 98"/>
                <a:gd name="T47" fmla="*/ 5 h 98"/>
                <a:gd name="T48" fmla="*/ 8 w 98"/>
                <a:gd name="T49" fmla="*/ 2 h 98"/>
                <a:gd name="T50" fmla="*/ 13 w 98"/>
                <a:gd name="T5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98">
                  <a:moveTo>
                    <a:pt x="13" y="13"/>
                  </a:moveTo>
                  <a:lnTo>
                    <a:pt x="13" y="87"/>
                  </a:lnTo>
                  <a:lnTo>
                    <a:pt x="86" y="87"/>
                  </a:lnTo>
                  <a:lnTo>
                    <a:pt x="86" y="13"/>
                  </a:lnTo>
                  <a:lnTo>
                    <a:pt x="13" y="13"/>
                  </a:lnTo>
                  <a:close/>
                  <a:moveTo>
                    <a:pt x="13" y="0"/>
                  </a:moveTo>
                  <a:lnTo>
                    <a:pt x="86" y="0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8" y="8"/>
                  </a:lnTo>
                  <a:lnTo>
                    <a:pt x="98" y="13"/>
                  </a:lnTo>
                  <a:lnTo>
                    <a:pt x="98" y="87"/>
                  </a:lnTo>
                  <a:lnTo>
                    <a:pt x="98" y="91"/>
                  </a:lnTo>
                  <a:lnTo>
                    <a:pt x="95" y="95"/>
                  </a:lnTo>
                  <a:lnTo>
                    <a:pt x="90" y="97"/>
                  </a:lnTo>
                  <a:lnTo>
                    <a:pt x="86" y="98"/>
                  </a:lnTo>
                  <a:lnTo>
                    <a:pt x="13" y="98"/>
                  </a:lnTo>
                  <a:lnTo>
                    <a:pt x="8" y="97"/>
                  </a:lnTo>
                  <a:lnTo>
                    <a:pt x="4" y="95"/>
                  </a:lnTo>
                  <a:lnTo>
                    <a:pt x="1" y="91"/>
                  </a:lnTo>
                  <a:lnTo>
                    <a:pt x="0" y="87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8"/>
            <p:cNvSpPr>
              <a:spLocks noEditPoints="1"/>
            </p:cNvSpPr>
            <p:nvPr/>
          </p:nvSpPr>
          <p:spPr bwMode="auto">
            <a:xfrm>
              <a:off x="2965450" y="5478463"/>
              <a:ext cx="153988" cy="155575"/>
            </a:xfrm>
            <a:custGeom>
              <a:avLst/>
              <a:gdLst>
                <a:gd name="T0" fmla="*/ 13 w 97"/>
                <a:gd name="T1" fmla="*/ 12 h 98"/>
                <a:gd name="T2" fmla="*/ 13 w 97"/>
                <a:gd name="T3" fmla="*/ 85 h 98"/>
                <a:gd name="T4" fmla="*/ 86 w 97"/>
                <a:gd name="T5" fmla="*/ 85 h 98"/>
                <a:gd name="T6" fmla="*/ 86 w 97"/>
                <a:gd name="T7" fmla="*/ 12 h 98"/>
                <a:gd name="T8" fmla="*/ 13 w 97"/>
                <a:gd name="T9" fmla="*/ 12 h 98"/>
                <a:gd name="T10" fmla="*/ 13 w 97"/>
                <a:gd name="T11" fmla="*/ 0 h 98"/>
                <a:gd name="T12" fmla="*/ 86 w 97"/>
                <a:gd name="T13" fmla="*/ 0 h 98"/>
                <a:gd name="T14" fmla="*/ 90 w 97"/>
                <a:gd name="T15" fmla="*/ 2 h 98"/>
                <a:gd name="T16" fmla="*/ 95 w 97"/>
                <a:gd name="T17" fmla="*/ 3 h 98"/>
                <a:gd name="T18" fmla="*/ 96 w 97"/>
                <a:gd name="T19" fmla="*/ 7 h 98"/>
                <a:gd name="T20" fmla="*/ 97 w 97"/>
                <a:gd name="T21" fmla="*/ 12 h 98"/>
                <a:gd name="T22" fmla="*/ 97 w 97"/>
                <a:gd name="T23" fmla="*/ 85 h 98"/>
                <a:gd name="T24" fmla="*/ 96 w 97"/>
                <a:gd name="T25" fmla="*/ 91 h 98"/>
                <a:gd name="T26" fmla="*/ 95 w 97"/>
                <a:gd name="T27" fmla="*/ 94 h 98"/>
                <a:gd name="T28" fmla="*/ 90 w 97"/>
                <a:gd name="T29" fmla="*/ 97 h 98"/>
                <a:gd name="T30" fmla="*/ 86 w 97"/>
                <a:gd name="T31" fmla="*/ 98 h 98"/>
                <a:gd name="T32" fmla="*/ 13 w 97"/>
                <a:gd name="T33" fmla="*/ 98 h 98"/>
                <a:gd name="T34" fmla="*/ 7 w 97"/>
                <a:gd name="T35" fmla="*/ 97 h 98"/>
                <a:gd name="T36" fmla="*/ 4 w 97"/>
                <a:gd name="T37" fmla="*/ 94 h 98"/>
                <a:gd name="T38" fmla="*/ 1 w 97"/>
                <a:gd name="T39" fmla="*/ 91 h 98"/>
                <a:gd name="T40" fmla="*/ 0 w 97"/>
                <a:gd name="T41" fmla="*/ 85 h 98"/>
                <a:gd name="T42" fmla="*/ 0 w 97"/>
                <a:gd name="T43" fmla="*/ 12 h 98"/>
                <a:gd name="T44" fmla="*/ 1 w 97"/>
                <a:gd name="T45" fmla="*/ 7 h 98"/>
                <a:gd name="T46" fmla="*/ 4 w 97"/>
                <a:gd name="T47" fmla="*/ 3 h 98"/>
                <a:gd name="T48" fmla="*/ 7 w 97"/>
                <a:gd name="T49" fmla="*/ 2 h 98"/>
                <a:gd name="T50" fmla="*/ 13 w 97"/>
                <a:gd name="T5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98">
                  <a:moveTo>
                    <a:pt x="13" y="12"/>
                  </a:moveTo>
                  <a:lnTo>
                    <a:pt x="13" y="85"/>
                  </a:lnTo>
                  <a:lnTo>
                    <a:pt x="86" y="85"/>
                  </a:lnTo>
                  <a:lnTo>
                    <a:pt x="86" y="12"/>
                  </a:lnTo>
                  <a:lnTo>
                    <a:pt x="13" y="12"/>
                  </a:lnTo>
                  <a:close/>
                  <a:moveTo>
                    <a:pt x="13" y="0"/>
                  </a:moveTo>
                  <a:lnTo>
                    <a:pt x="86" y="0"/>
                  </a:lnTo>
                  <a:lnTo>
                    <a:pt x="90" y="2"/>
                  </a:lnTo>
                  <a:lnTo>
                    <a:pt x="95" y="3"/>
                  </a:lnTo>
                  <a:lnTo>
                    <a:pt x="96" y="7"/>
                  </a:lnTo>
                  <a:lnTo>
                    <a:pt x="97" y="12"/>
                  </a:lnTo>
                  <a:lnTo>
                    <a:pt x="97" y="85"/>
                  </a:lnTo>
                  <a:lnTo>
                    <a:pt x="96" y="91"/>
                  </a:lnTo>
                  <a:lnTo>
                    <a:pt x="95" y="94"/>
                  </a:lnTo>
                  <a:lnTo>
                    <a:pt x="90" y="97"/>
                  </a:lnTo>
                  <a:lnTo>
                    <a:pt x="86" y="98"/>
                  </a:lnTo>
                  <a:lnTo>
                    <a:pt x="13" y="98"/>
                  </a:lnTo>
                  <a:lnTo>
                    <a:pt x="7" y="97"/>
                  </a:lnTo>
                  <a:lnTo>
                    <a:pt x="4" y="94"/>
                  </a:lnTo>
                  <a:lnTo>
                    <a:pt x="1" y="91"/>
                  </a:lnTo>
                  <a:lnTo>
                    <a:pt x="0" y="85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9"/>
            <p:cNvSpPr>
              <a:spLocks noEditPoints="1"/>
            </p:cNvSpPr>
            <p:nvPr/>
          </p:nvSpPr>
          <p:spPr bwMode="auto">
            <a:xfrm>
              <a:off x="3216275" y="5478463"/>
              <a:ext cx="155575" cy="155575"/>
            </a:xfrm>
            <a:custGeom>
              <a:avLst/>
              <a:gdLst>
                <a:gd name="T0" fmla="*/ 13 w 98"/>
                <a:gd name="T1" fmla="*/ 12 h 98"/>
                <a:gd name="T2" fmla="*/ 13 w 98"/>
                <a:gd name="T3" fmla="*/ 85 h 98"/>
                <a:gd name="T4" fmla="*/ 86 w 98"/>
                <a:gd name="T5" fmla="*/ 85 h 98"/>
                <a:gd name="T6" fmla="*/ 86 w 98"/>
                <a:gd name="T7" fmla="*/ 12 h 98"/>
                <a:gd name="T8" fmla="*/ 13 w 98"/>
                <a:gd name="T9" fmla="*/ 12 h 98"/>
                <a:gd name="T10" fmla="*/ 13 w 98"/>
                <a:gd name="T11" fmla="*/ 0 h 98"/>
                <a:gd name="T12" fmla="*/ 86 w 98"/>
                <a:gd name="T13" fmla="*/ 0 h 98"/>
                <a:gd name="T14" fmla="*/ 90 w 98"/>
                <a:gd name="T15" fmla="*/ 2 h 98"/>
                <a:gd name="T16" fmla="*/ 95 w 98"/>
                <a:gd name="T17" fmla="*/ 3 h 98"/>
                <a:gd name="T18" fmla="*/ 98 w 98"/>
                <a:gd name="T19" fmla="*/ 7 h 98"/>
                <a:gd name="T20" fmla="*/ 98 w 98"/>
                <a:gd name="T21" fmla="*/ 12 h 98"/>
                <a:gd name="T22" fmla="*/ 98 w 98"/>
                <a:gd name="T23" fmla="*/ 85 h 98"/>
                <a:gd name="T24" fmla="*/ 98 w 98"/>
                <a:gd name="T25" fmla="*/ 91 h 98"/>
                <a:gd name="T26" fmla="*/ 95 w 98"/>
                <a:gd name="T27" fmla="*/ 94 h 98"/>
                <a:gd name="T28" fmla="*/ 90 w 98"/>
                <a:gd name="T29" fmla="*/ 97 h 98"/>
                <a:gd name="T30" fmla="*/ 86 w 98"/>
                <a:gd name="T31" fmla="*/ 98 h 98"/>
                <a:gd name="T32" fmla="*/ 13 w 98"/>
                <a:gd name="T33" fmla="*/ 98 h 98"/>
                <a:gd name="T34" fmla="*/ 8 w 98"/>
                <a:gd name="T35" fmla="*/ 97 h 98"/>
                <a:gd name="T36" fmla="*/ 4 w 98"/>
                <a:gd name="T37" fmla="*/ 94 h 98"/>
                <a:gd name="T38" fmla="*/ 1 w 98"/>
                <a:gd name="T39" fmla="*/ 91 h 98"/>
                <a:gd name="T40" fmla="*/ 0 w 98"/>
                <a:gd name="T41" fmla="*/ 85 h 98"/>
                <a:gd name="T42" fmla="*/ 0 w 98"/>
                <a:gd name="T43" fmla="*/ 12 h 98"/>
                <a:gd name="T44" fmla="*/ 1 w 98"/>
                <a:gd name="T45" fmla="*/ 7 h 98"/>
                <a:gd name="T46" fmla="*/ 4 w 98"/>
                <a:gd name="T47" fmla="*/ 3 h 98"/>
                <a:gd name="T48" fmla="*/ 8 w 98"/>
                <a:gd name="T49" fmla="*/ 2 h 98"/>
                <a:gd name="T50" fmla="*/ 13 w 98"/>
                <a:gd name="T5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98">
                  <a:moveTo>
                    <a:pt x="13" y="12"/>
                  </a:moveTo>
                  <a:lnTo>
                    <a:pt x="13" y="85"/>
                  </a:lnTo>
                  <a:lnTo>
                    <a:pt x="86" y="85"/>
                  </a:lnTo>
                  <a:lnTo>
                    <a:pt x="86" y="12"/>
                  </a:lnTo>
                  <a:lnTo>
                    <a:pt x="13" y="12"/>
                  </a:lnTo>
                  <a:close/>
                  <a:moveTo>
                    <a:pt x="13" y="0"/>
                  </a:moveTo>
                  <a:lnTo>
                    <a:pt x="86" y="0"/>
                  </a:lnTo>
                  <a:lnTo>
                    <a:pt x="90" y="2"/>
                  </a:lnTo>
                  <a:lnTo>
                    <a:pt x="95" y="3"/>
                  </a:lnTo>
                  <a:lnTo>
                    <a:pt x="98" y="7"/>
                  </a:lnTo>
                  <a:lnTo>
                    <a:pt x="98" y="12"/>
                  </a:lnTo>
                  <a:lnTo>
                    <a:pt x="98" y="85"/>
                  </a:lnTo>
                  <a:lnTo>
                    <a:pt x="98" y="91"/>
                  </a:lnTo>
                  <a:lnTo>
                    <a:pt x="95" y="94"/>
                  </a:lnTo>
                  <a:lnTo>
                    <a:pt x="90" y="97"/>
                  </a:lnTo>
                  <a:lnTo>
                    <a:pt x="86" y="98"/>
                  </a:lnTo>
                  <a:lnTo>
                    <a:pt x="13" y="98"/>
                  </a:lnTo>
                  <a:lnTo>
                    <a:pt x="8" y="97"/>
                  </a:lnTo>
                  <a:lnTo>
                    <a:pt x="4" y="94"/>
                  </a:lnTo>
                  <a:lnTo>
                    <a:pt x="1" y="91"/>
                  </a:lnTo>
                  <a:lnTo>
                    <a:pt x="0" y="85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8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0"/>
            <p:cNvSpPr>
              <a:spLocks noEditPoints="1"/>
            </p:cNvSpPr>
            <p:nvPr/>
          </p:nvSpPr>
          <p:spPr bwMode="auto">
            <a:xfrm>
              <a:off x="2965450" y="5729288"/>
              <a:ext cx="153988" cy="155575"/>
            </a:xfrm>
            <a:custGeom>
              <a:avLst/>
              <a:gdLst>
                <a:gd name="T0" fmla="*/ 13 w 97"/>
                <a:gd name="T1" fmla="*/ 13 h 98"/>
                <a:gd name="T2" fmla="*/ 13 w 97"/>
                <a:gd name="T3" fmla="*/ 87 h 98"/>
                <a:gd name="T4" fmla="*/ 86 w 97"/>
                <a:gd name="T5" fmla="*/ 87 h 98"/>
                <a:gd name="T6" fmla="*/ 86 w 97"/>
                <a:gd name="T7" fmla="*/ 13 h 98"/>
                <a:gd name="T8" fmla="*/ 13 w 97"/>
                <a:gd name="T9" fmla="*/ 13 h 98"/>
                <a:gd name="T10" fmla="*/ 13 w 97"/>
                <a:gd name="T11" fmla="*/ 0 h 98"/>
                <a:gd name="T12" fmla="*/ 86 w 97"/>
                <a:gd name="T13" fmla="*/ 0 h 98"/>
                <a:gd name="T14" fmla="*/ 90 w 97"/>
                <a:gd name="T15" fmla="*/ 2 h 98"/>
                <a:gd name="T16" fmla="*/ 95 w 97"/>
                <a:gd name="T17" fmla="*/ 5 h 98"/>
                <a:gd name="T18" fmla="*/ 96 w 97"/>
                <a:gd name="T19" fmla="*/ 8 h 98"/>
                <a:gd name="T20" fmla="*/ 97 w 97"/>
                <a:gd name="T21" fmla="*/ 13 h 98"/>
                <a:gd name="T22" fmla="*/ 97 w 97"/>
                <a:gd name="T23" fmla="*/ 87 h 98"/>
                <a:gd name="T24" fmla="*/ 96 w 97"/>
                <a:gd name="T25" fmla="*/ 91 h 98"/>
                <a:gd name="T26" fmla="*/ 95 w 97"/>
                <a:gd name="T27" fmla="*/ 95 h 98"/>
                <a:gd name="T28" fmla="*/ 90 w 97"/>
                <a:gd name="T29" fmla="*/ 97 h 98"/>
                <a:gd name="T30" fmla="*/ 86 w 97"/>
                <a:gd name="T31" fmla="*/ 98 h 98"/>
                <a:gd name="T32" fmla="*/ 13 w 97"/>
                <a:gd name="T33" fmla="*/ 98 h 98"/>
                <a:gd name="T34" fmla="*/ 7 w 97"/>
                <a:gd name="T35" fmla="*/ 97 h 98"/>
                <a:gd name="T36" fmla="*/ 4 w 97"/>
                <a:gd name="T37" fmla="*/ 95 h 98"/>
                <a:gd name="T38" fmla="*/ 1 w 97"/>
                <a:gd name="T39" fmla="*/ 91 h 98"/>
                <a:gd name="T40" fmla="*/ 0 w 97"/>
                <a:gd name="T41" fmla="*/ 87 h 98"/>
                <a:gd name="T42" fmla="*/ 0 w 97"/>
                <a:gd name="T43" fmla="*/ 13 h 98"/>
                <a:gd name="T44" fmla="*/ 1 w 97"/>
                <a:gd name="T45" fmla="*/ 8 h 98"/>
                <a:gd name="T46" fmla="*/ 4 w 97"/>
                <a:gd name="T47" fmla="*/ 5 h 98"/>
                <a:gd name="T48" fmla="*/ 7 w 97"/>
                <a:gd name="T49" fmla="*/ 2 h 98"/>
                <a:gd name="T50" fmla="*/ 13 w 97"/>
                <a:gd name="T5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98">
                  <a:moveTo>
                    <a:pt x="13" y="13"/>
                  </a:moveTo>
                  <a:lnTo>
                    <a:pt x="13" y="87"/>
                  </a:lnTo>
                  <a:lnTo>
                    <a:pt x="86" y="87"/>
                  </a:lnTo>
                  <a:lnTo>
                    <a:pt x="86" y="13"/>
                  </a:lnTo>
                  <a:lnTo>
                    <a:pt x="13" y="13"/>
                  </a:lnTo>
                  <a:close/>
                  <a:moveTo>
                    <a:pt x="13" y="0"/>
                  </a:moveTo>
                  <a:lnTo>
                    <a:pt x="86" y="0"/>
                  </a:lnTo>
                  <a:lnTo>
                    <a:pt x="90" y="2"/>
                  </a:lnTo>
                  <a:lnTo>
                    <a:pt x="95" y="5"/>
                  </a:lnTo>
                  <a:lnTo>
                    <a:pt x="96" y="8"/>
                  </a:lnTo>
                  <a:lnTo>
                    <a:pt x="97" y="13"/>
                  </a:lnTo>
                  <a:lnTo>
                    <a:pt x="97" y="87"/>
                  </a:lnTo>
                  <a:lnTo>
                    <a:pt x="96" y="91"/>
                  </a:lnTo>
                  <a:lnTo>
                    <a:pt x="95" y="95"/>
                  </a:lnTo>
                  <a:lnTo>
                    <a:pt x="90" y="97"/>
                  </a:lnTo>
                  <a:lnTo>
                    <a:pt x="86" y="98"/>
                  </a:lnTo>
                  <a:lnTo>
                    <a:pt x="13" y="98"/>
                  </a:lnTo>
                  <a:lnTo>
                    <a:pt x="7" y="97"/>
                  </a:lnTo>
                  <a:lnTo>
                    <a:pt x="4" y="95"/>
                  </a:lnTo>
                  <a:lnTo>
                    <a:pt x="1" y="91"/>
                  </a:lnTo>
                  <a:lnTo>
                    <a:pt x="0" y="87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1"/>
            <p:cNvSpPr>
              <a:spLocks noEditPoints="1"/>
            </p:cNvSpPr>
            <p:nvPr/>
          </p:nvSpPr>
          <p:spPr bwMode="auto">
            <a:xfrm>
              <a:off x="2830513" y="4995863"/>
              <a:ext cx="928688" cy="1023938"/>
            </a:xfrm>
            <a:custGeom>
              <a:avLst/>
              <a:gdLst>
                <a:gd name="T0" fmla="*/ 24 w 585"/>
                <a:gd name="T1" fmla="*/ 596 h 645"/>
                <a:gd name="T2" fmla="*/ 36 w 585"/>
                <a:gd name="T3" fmla="*/ 618 h 645"/>
                <a:gd name="T4" fmla="*/ 536 w 585"/>
                <a:gd name="T5" fmla="*/ 621 h 645"/>
                <a:gd name="T6" fmla="*/ 558 w 585"/>
                <a:gd name="T7" fmla="*/ 609 h 645"/>
                <a:gd name="T8" fmla="*/ 560 w 585"/>
                <a:gd name="T9" fmla="*/ 242 h 645"/>
                <a:gd name="T10" fmla="*/ 24 w 585"/>
                <a:gd name="T11" fmla="*/ 218 h 645"/>
                <a:gd name="T12" fmla="*/ 560 w 585"/>
                <a:gd name="T13" fmla="*/ 231 h 645"/>
                <a:gd name="T14" fmla="*/ 24 w 585"/>
                <a:gd name="T15" fmla="*/ 218 h 645"/>
                <a:gd name="T16" fmla="*/ 36 w 585"/>
                <a:gd name="T17" fmla="*/ 100 h 645"/>
                <a:gd name="T18" fmla="*/ 24 w 585"/>
                <a:gd name="T19" fmla="*/ 122 h 645"/>
                <a:gd name="T20" fmla="*/ 560 w 585"/>
                <a:gd name="T21" fmla="*/ 207 h 645"/>
                <a:gd name="T22" fmla="*/ 558 w 585"/>
                <a:gd name="T23" fmla="*/ 109 h 645"/>
                <a:gd name="T24" fmla="*/ 536 w 585"/>
                <a:gd name="T25" fmla="*/ 97 h 645"/>
                <a:gd name="T26" fmla="*/ 476 w 585"/>
                <a:gd name="T27" fmla="*/ 115 h 645"/>
                <a:gd name="T28" fmla="*/ 458 w 585"/>
                <a:gd name="T29" fmla="*/ 153 h 645"/>
                <a:gd name="T30" fmla="*/ 420 w 585"/>
                <a:gd name="T31" fmla="*/ 171 h 645"/>
                <a:gd name="T32" fmla="*/ 381 w 585"/>
                <a:gd name="T33" fmla="*/ 153 h 645"/>
                <a:gd name="T34" fmla="*/ 365 w 585"/>
                <a:gd name="T35" fmla="*/ 115 h 645"/>
                <a:gd name="T36" fmla="*/ 220 w 585"/>
                <a:gd name="T37" fmla="*/ 97 h 645"/>
                <a:gd name="T38" fmla="*/ 216 w 585"/>
                <a:gd name="T39" fmla="*/ 136 h 645"/>
                <a:gd name="T40" fmla="*/ 185 w 585"/>
                <a:gd name="T41" fmla="*/ 166 h 645"/>
                <a:gd name="T42" fmla="*/ 142 w 585"/>
                <a:gd name="T43" fmla="*/ 166 h 645"/>
                <a:gd name="T44" fmla="*/ 114 w 585"/>
                <a:gd name="T45" fmla="*/ 136 h 645"/>
                <a:gd name="T46" fmla="*/ 109 w 585"/>
                <a:gd name="T47" fmla="*/ 97 h 645"/>
                <a:gd name="T48" fmla="*/ 420 w 585"/>
                <a:gd name="T49" fmla="*/ 24 h 645"/>
                <a:gd name="T50" fmla="*/ 394 w 585"/>
                <a:gd name="T51" fmla="*/ 38 h 645"/>
                <a:gd name="T52" fmla="*/ 389 w 585"/>
                <a:gd name="T53" fmla="*/ 115 h 645"/>
                <a:gd name="T54" fmla="*/ 405 w 585"/>
                <a:gd name="T55" fmla="*/ 142 h 645"/>
                <a:gd name="T56" fmla="*/ 435 w 585"/>
                <a:gd name="T57" fmla="*/ 142 h 645"/>
                <a:gd name="T58" fmla="*/ 451 w 585"/>
                <a:gd name="T59" fmla="*/ 115 h 645"/>
                <a:gd name="T60" fmla="*/ 447 w 585"/>
                <a:gd name="T61" fmla="*/ 38 h 645"/>
                <a:gd name="T62" fmla="*/ 420 w 585"/>
                <a:gd name="T63" fmla="*/ 24 h 645"/>
                <a:gd name="T64" fmla="*/ 149 w 585"/>
                <a:gd name="T65" fmla="*/ 28 h 645"/>
                <a:gd name="T66" fmla="*/ 134 w 585"/>
                <a:gd name="T67" fmla="*/ 54 h 645"/>
                <a:gd name="T68" fmla="*/ 138 w 585"/>
                <a:gd name="T69" fmla="*/ 130 h 645"/>
                <a:gd name="T70" fmla="*/ 164 w 585"/>
                <a:gd name="T71" fmla="*/ 146 h 645"/>
                <a:gd name="T72" fmla="*/ 191 w 585"/>
                <a:gd name="T73" fmla="*/ 130 h 645"/>
                <a:gd name="T74" fmla="*/ 195 w 585"/>
                <a:gd name="T75" fmla="*/ 54 h 645"/>
                <a:gd name="T76" fmla="*/ 180 w 585"/>
                <a:gd name="T77" fmla="*/ 28 h 645"/>
                <a:gd name="T78" fmla="*/ 164 w 585"/>
                <a:gd name="T79" fmla="*/ 0 h 645"/>
                <a:gd name="T80" fmla="*/ 203 w 585"/>
                <a:gd name="T81" fmla="*/ 15 h 645"/>
                <a:gd name="T82" fmla="*/ 220 w 585"/>
                <a:gd name="T83" fmla="*/ 54 h 645"/>
                <a:gd name="T84" fmla="*/ 365 w 585"/>
                <a:gd name="T85" fmla="*/ 73 h 645"/>
                <a:gd name="T86" fmla="*/ 369 w 585"/>
                <a:gd name="T87" fmla="*/ 33 h 645"/>
                <a:gd name="T88" fmla="*/ 400 w 585"/>
                <a:gd name="T89" fmla="*/ 4 h 645"/>
                <a:gd name="T90" fmla="*/ 441 w 585"/>
                <a:gd name="T91" fmla="*/ 4 h 645"/>
                <a:gd name="T92" fmla="*/ 471 w 585"/>
                <a:gd name="T93" fmla="*/ 33 h 645"/>
                <a:gd name="T94" fmla="*/ 476 w 585"/>
                <a:gd name="T95" fmla="*/ 73 h 645"/>
                <a:gd name="T96" fmla="*/ 555 w 585"/>
                <a:gd name="T97" fmla="*/ 76 h 645"/>
                <a:gd name="T98" fmla="*/ 581 w 585"/>
                <a:gd name="T99" fmla="*/ 102 h 645"/>
                <a:gd name="T100" fmla="*/ 585 w 585"/>
                <a:gd name="T101" fmla="*/ 596 h 645"/>
                <a:gd name="T102" fmla="*/ 571 w 585"/>
                <a:gd name="T103" fmla="*/ 631 h 645"/>
                <a:gd name="T104" fmla="*/ 536 w 585"/>
                <a:gd name="T105" fmla="*/ 645 h 645"/>
                <a:gd name="T106" fmla="*/ 30 w 585"/>
                <a:gd name="T107" fmla="*/ 642 h 645"/>
                <a:gd name="T108" fmla="*/ 3 w 585"/>
                <a:gd name="T109" fmla="*/ 616 h 645"/>
                <a:gd name="T110" fmla="*/ 0 w 585"/>
                <a:gd name="T111" fmla="*/ 122 h 645"/>
                <a:gd name="T112" fmla="*/ 14 w 585"/>
                <a:gd name="T113" fmla="*/ 87 h 645"/>
                <a:gd name="T114" fmla="*/ 49 w 585"/>
                <a:gd name="T115" fmla="*/ 73 h 645"/>
                <a:gd name="T116" fmla="*/ 109 w 585"/>
                <a:gd name="T117" fmla="*/ 54 h 645"/>
                <a:gd name="T118" fmla="*/ 125 w 585"/>
                <a:gd name="T119" fmla="*/ 15 h 645"/>
                <a:gd name="T120" fmla="*/ 164 w 585"/>
                <a:gd name="T121" fmla="*/ 0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5" h="645">
                  <a:moveTo>
                    <a:pt x="24" y="242"/>
                  </a:moveTo>
                  <a:lnTo>
                    <a:pt x="24" y="596"/>
                  </a:lnTo>
                  <a:lnTo>
                    <a:pt x="27" y="609"/>
                  </a:lnTo>
                  <a:lnTo>
                    <a:pt x="36" y="618"/>
                  </a:lnTo>
                  <a:lnTo>
                    <a:pt x="49" y="621"/>
                  </a:lnTo>
                  <a:lnTo>
                    <a:pt x="536" y="621"/>
                  </a:lnTo>
                  <a:lnTo>
                    <a:pt x="549" y="618"/>
                  </a:lnTo>
                  <a:lnTo>
                    <a:pt x="558" y="609"/>
                  </a:lnTo>
                  <a:lnTo>
                    <a:pt x="560" y="596"/>
                  </a:lnTo>
                  <a:lnTo>
                    <a:pt x="560" y="242"/>
                  </a:lnTo>
                  <a:lnTo>
                    <a:pt x="24" y="242"/>
                  </a:lnTo>
                  <a:close/>
                  <a:moveTo>
                    <a:pt x="24" y="218"/>
                  </a:moveTo>
                  <a:lnTo>
                    <a:pt x="24" y="231"/>
                  </a:lnTo>
                  <a:lnTo>
                    <a:pt x="560" y="231"/>
                  </a:lnTo>
                  <a:lnTo>
                    <a:pt x="560" y="218"/>
                  </a:lnTo>
                  <a:lnTo>
                    <a:pt x="24" y="218"/>
                  </a:lnTo>
                  <a:close/>
                  <a:moveTo>
                    <a:pt x="49" y="97"/>
                  </a:moveTo>
                  <a:lnTo>
                    <a:pt x="36" y="100"/>
                  </a:lnTo>
                  <a:lnTo>
                    <a:pt x="27" y="109"/>
                  </a:lnTo>
                  <a:lnTo>
                    <a:pt x="24" y="122"/>
                  </a:lnTo>
                  <a:lnTo>
                    <a:pt x="24" y="207"/>
                  </a:lnTo>
                  <a:lnTo>
                    <a:pt x="560" y="207"/>
                  </a:lnTo>
                  <a:lnTo>
                    <a:pt x="560" y="122"/>
                  </a:lnTo>
                  <a:lnTo>
                    <a:pt x="558" y="109"/>
                  </a:lnTo>
                  <a:lnTo>
                    <a:pt x="549" y="100"/>
                  </a:lnTo>
                  <a:lnTo>
                    <a:pt x="536" y="97"/>
                  </a:lnTo>
                  <a:lnTo>
                    <a:pt x="476" y="97"/>
                  </a:lnTo>
                  <a:lnTo>
                    <a:pt x="476" y="115"/>
                  </a:lnTo>
                  <a:lnTo>
                    <a:pt x="471" y="136"/>
                  </a:lnTo>
                  <a:lnTo>
                    <a:pt x="458" y="153"/>
                  </a:lnTo>
                  <a:lnTo>
                    <a:pt x="441" y="166"/>
                  </a:lnTo>
                  <a:lnTo>
                    <a:pt x="420" y="171"/>
                  </a:lnTo>
                  <a:lnTo>
                    <a:pt x="400" y="166"/>
                  </a:lnTo>
                  <a:lnTo>
                    <a:pt x="381" y="153"/>
                  </a:lnTo>
                  <a:lnTo>
                    <a:pt x="369" y="136"/>
                  </a:lnTo>
                  <a:lnTo>
                    <a:pt x="365" y="115"/>
                  </a:lnTo>
                  <a:lnTo>
                    <a:pt x="365" y="97"/>
                  </a:lnTo>
                  <a:lnTo>
                    <a:pt x="220" y="97"/>
                  </a:lnTo>
                  <a:lnTo>
                    <a:pt x="220" y="115"/>
                  </a:lnTo>
                  <a:lnTo>
                    <a:pt x="216" y="136"/>
                  </a:lnTo>
                  <a:lnTo>
                    <a:pt x="203" y="153"/>
                  </a:lnTo>
                  <a:lnTo>
                    <a:pt x="185" y="166"/>
                  </a:lnTo>
                  <a:lnTo>
                    <a:pt x="164" y="171"/>
                  </a:lnTo>
                  <a:lnTo>
                    <a:pt x="142" y="166"/>
                  </a:lnTo>
                  <a:lnTo>
                    <a:pt x="125" y="153"/>
                  </a:lnTo>
                  <a:lnTo>
                    <a:pt x="114" y="136"/>
                  </a:lnTo>
                  <a:lnTo>
                    <a:pt x="109" y="115"/>
                  </a:lnTo>
                  <a:lnTo>
                    <a:pt x="109" y="97"/>
                  </a:lnTo>
                  <a:lnTo>
                    <a:pt x="49" y="97"/>
                  </a:lnTo>
                  <a:close/>
                  <a:moveTo>
                    <a:pt x="420" y="24"/>
                  </a:moveTo>
                  <a:lnTo>
                    <a:pt x="405" y="28"/>
                  </a:lnTo>
                  <a:lnTo>
                    <a:pt x="394" y="38"/>
                  </a:lnTo>
                  <a:lnTo>
                    <a:pt x="389" y="54"/>
                  </a:lnTo>
                  <a:lnTo>
                    <a:pt x="389" y="115"/>
                  </a:lnTo>
                  <a:lnTo>
                    <a:pt x="394" y="130"/>
                  </a:lnTo>
                  <a:lnTo>
                    <a:pt x="405" y="142"/>
                  </a:lnTo>
                  <a:lnTo>
                    <a:pt x="420" y="146"/>
                  </a:lnTo>
                  <a:lnTo>
                    <a:pt x="435" y="142"/>
                  </a:lnTo>
                  <a:lnTo>
                    <a:pt x="447" y="130"/>
                  </a:lnTo>
                  <a:lnTo>
                    <a:pt x="451" y="115"/>
                  </a:lnTo>
                  <a:lnTo>
                    <a:pt x="451" y="54"/>
                  </a:lnTo>
                  <a:lnTo>
                    <a:pt x="447" y="38"/>
                  </a:lnTo>
                  <a:lnTo>
                    <a:pt x="435" y="28"/>
                  </a:lnTo>
                  <a:lnTo>
                    <a:pt x="420" y="24"/>
                  </a:lnTo>
                  <a:close/>
                  <a:moveTo>
                    <a:pt x="164" y="24"/>
                  </a:moveTo>
                  <a:lnTo>
                    <a:pt x="149" y="28"/>
                  </a:lnTo>
                  <a:lnTo>
                    <a:pt x="138" y="38"/>
                  </a:lnTo>
                  <a:lnTo>
                    <a:pt x="134" y="54"/>
                  </a:lnTo>
                  <a:lnTo>
                    <a:pt x="134" y="115"/>
                  </a:lnTo>
                  <a:lnTo>
                    <a:pt x="138" y="130"/>
                  </a:lnTo>
                  <a:lnTo>
                    <a:pt x="149" y="142"/>
                  </a:lnTo>
                  <a:lnTo>
                    <a:pt x="164" y="146"/>
                  </a:lnTo>
                  <a:lnTo>
                    <a:pt x="180" y="142"/>
                  </a:lnTo>
                  <a:lnTo>
                    <a:pt x="191" y="130"/>
                  </a:lnTo>
                  <a:lnTo>
                    <a:pt x="195" y="115"/>
                  </a:lnTo>
                  <a:lnTo>
                    <a:pt x="195" y="54"/>
                  </a:lnTo>
                  <a:lnTo>
                    <a:pt x="191" y="38"/>
                  </a:lnTo>
                  <a:lnTo>
                    <a:pt x="180" y="28"/>
                  </a:lnTo>
                  <a:lnTo>
                    <a:pt x="164" y="24"/>
                  </a:lnTo>
                  <a:close/>
                  <a:moveTo>
                    <a:pt x="164" y="0"/>
                  </a:moveTo>
                  <a:lnTo>
                    <a:pt x="185" y="4"/>
                  </a:lnTo>
                  <a:lnTo>
                    <a:pt x="203" y="15"/>
                  </a:lnTo>
                  <a:lnTo>
                    <a:pt x="216" y="33"/>
                  </a:lnTo>
                  <a:lnTo>
                    <a:pt x="220" y="54"/>
                  </a:lnTo>
                  <a:lnTo>
                    <a:pt x="220" y="73"/>
                  </a:lnTo>
                  <a:lnTo>
                    <a:pt x="365" y="73"/>
                  </a:lnTo>
                  <a:lnTo>
                    <a:pt x="365" y="54"/>
                  </a:lnTo>
                  <a:lnTo>
                    <a:pt x="369" y="33"/>
                  </a:lnTo>
                  <a:lnTo>
                    <a:pt x="381" y="15"/>
                  </a:lnTo>
                  <a:lnTo>
                    <a:pt x="400" y="4"/>
                  </a:lnTo>
                  <a:lnTo>
                    <a:pt x="420" y="0"/>
                  </a:lnTo>
                  <a:lnTo>
                    <a:pt x="441" y="4"/>
                  </a:lnTo>
                  <a:lnTo>
                    <a:pt x="458" y="15"/>
                  </a:lnTo>
                  <a:lnTo>
                    <a:pt x="471" y="33"/>
                  </a:lnTo>
                  <a:lnTo>
                    <a:pt x="476" y="54"/>
                  </a:lnTo>
                  <a:lnTo>
                    <a:pt x="476" y="73"/>
                  </a:lnTo>
                  <a:lnTo>
                    <a:pt x="536" y="73"/>
                  </a:lnTo>
                  <a:lnTo>
                    <a:pt x="555" y="76"/>
                  </a:lnTo>
                  <a:lnTo>
                    <a:pt x="571" y="87"/>
                  </a:lnTo>
                  <a:lnTo>
                    <a:pt x="581" y="102"/>
                  </a:lnTo>
                  <a:lnTo>
                    <a:pt x="585" y="122"/>
                  </a:lnTo>
                  <a:lnTo>
                    <a:pt x="585" y="596"/>
                  </a:lnTo>
                  <a:lnTo>
                    <a:pt x="581" y="616"/>
                  </a:lnTo>
                  <a:lnTo>
                    <a:pt x="571" y="631"/>
                  </a:lnTo>
                  <a:lnTo>
                    <a:pt x="555" y="642"/>
                  </a:lnTo>
                  <a:lnTo>
                    <a:pt x="536" y="645"/>
                  </a:lnTo>
                  <a:lnTo>
                    <a:pt x="49" y="645"/>
                  </a:lnTo>
                  <a:lnTo>
                    <a:pt x="30" y="642"/>
                  </a:lnTo>
                  <a:lnTo>
                    <a:pt x="14" y="631"/>
                  </a:lnTo>
                  <a:lnTo>
                    <a:pt x="3" y="616"/>
                  </a:lnTo>
                  <a:lnTo>
                    <a:pt x="0" y="596"/>
                  </a:lnTo>
                  <a:lnTo>
                    <a:pt x="0" y="122"/>
                  </a:lnTo>
                  <a:lnTo>
                    <a:pt x="3" y="102"/>
                  </a:lnTo>
                  <a:lnTo>
                    <a:pt x="14" y="87"/>
                  </a:lnTo>
                  <a:lnTo>
                    <a:pt x="30" y="76"/>
                  </a:lnTo>
                  <a:lnTo>
                    <a:pt x="49" y="73"/>
                  </a:lnTo>
                  <a:lnTo>
                    <a:pt x="109" y="73"/>
                  </a:lnTo>
                  <a:lnTo>
                    <a:pt x="109" y="54"/>
                  </a:lnTo>
                  <a:lnTo>
                    <a:pt x="114" y="33"/>
                  </a:lnTo>
                  <a:lnTo>
                    <a:pt x="125" y="15"/>
                  </a:lnTo>
                  <a:lnTo>
                    <a:pt x="142" y="4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47828" y="3122115"/>
            <a:ext cx="835373" cy="825215"/>
            <a:chOff x="1155700" y="4995863"/>
            <a:chExt cx="1027113" cy="1023938"/>
          </a:xfrm>
          <a:solidFill>
            <a:srgbClr val="003782"/>
          </a:solidFill>
        </p:grpSpPr>
        <p:sp>
          <p:nvSpPr>
            <p:cNvPr id="28" name="Rectangle 41"/>
            <p:cNvSpPr>
              <a:spLocks noChangeArrowheads="1"/>
            </p:cNvSpPr>
            <p:nvPr/>
          </p:nvSpPr>
          <p:spPr bwMode="auto">
            <a:xfrm>
              <a:off x="1271588" y="5789613"/>
              <a:ext cx="541338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42"/>
            <p:cNvSpPr>
              <a:spLocks noChangeArrowheads="1"/>
            </p:cNvSpPr>
            <p:nvPr/>
          </p:nvSpPr>
          <p:spPr bwMode="auto">
            <a:xfrm>
              <a:off x="1271588" y="5867400"/>
              <a:ext cx="388938" cy="174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43"/>
            <p:cNvSpPr>
              <a:spLocks noChangeArrowheads="1"/>
            </p:cNvSpPr>
            <p:nvPr/>
          </p:nvSpPr>
          <p:spPr bwMode="auto">
            <a:xfrm>
              <a:off x="1271588" y="5246688"/>
              <a:ext cx="233363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4"/>
            <p:cNvSpPr>
              <a:spLocks noEditPoints="1"/>
            </p:cNvSpPr>
            <p:nvPr/>
          </p:nvSpPr>
          <p:spPr bwMode="auto">
            <a:xfrm>
              <a:off x="1155700" y="4995863"/>
              <a:ext cx="1027113" cy="1023938"/>
            </a:xfrm>
            <a:custGeom>
              <a:avLst/>
              <a:gdLst>
                <a:gd name="T0" fmla="*/ 203 w 647"/>
                <a:gd name="T1" fmla="*/ 426 h 645"/>
                <a:gd name="T2" fmla="*/ 286 w 647"/>
                <a:gd name="T3" fmla="*/ 416 h 645"/>
                <a:gd name="T4" fmla="*/ 241 w 647"/>
                <a:gd name="T5" fmla="*/ 347 h 645"/>
                <a:gd name="T6" fmla="*/ 298 w 647"/>
                <a:gd name="T7" fmla="*/ 403 h 645"/>
                <a:gd name="T8" fmla="*/ 36 w 647"/>
                <a:gd name="T9" fmla="*/ 112 h 645"/>
                <a:gd name="T10" fmla="*/ 24 w 647"/>
                <a:gd name="T11" fmla="*/ 596 h 645"/>
                <a:gd name="T12" fmla="*/ 49 w 647"/>
                <a:gd name="T13" fmla="*/ 621 h 645"/>
                <a:gd name="T14" fmla="*/ 460 w 647"/>
                <a:gd name="T15" fmla="*/ 609 h 645"/>
                <a:gd name="T16" fmla="*/ 382 w 647"/>
                <a:gd name="T17" fmla="*/ 353 h 645"/>
                <a:gd name="T18" fmla="*/ 371 w 647"/>
                <a:gd name="T19" fmla="*/ 365 h 645"/>
                <a:gd name="T20" fmla="*/ 414 w 647"/>
                <a:gd name="T21" fmla="*/ 414 h 645"/>
                <a:gd name="T22" fmla="*/ 302 w 647"/>
                <a:gd name="T23" fmla="*/ 435 h 645"/>
                <a:gd name="T24" fmla="*/ 296 w 647"/>
                <a:gd name="T25" fmla="*/ 438 h 645"/>
                <a:gd name="T26" fmla="*/ 365 w 647"/>
                <a:gd name="T27" fmla="*/ 462 h 645"/>
                <a:gd name="T28" fmla="*/ 174 w 647"/>
                <a:gd name="T29" fmla="*/ 487 h 645"/>
                <a:gd name="T30" fmla="*/ 171 w 647"/>
                <a:gd name="T31" fmla="*/ 487 h 645"/>
                <a:gd name="T32" fmla="*/ 160 w 647"/>
                <a:gd name="T33" fmla="*/ 480 h 645"/>
                <a:gd name="T34" fmla="*/ 160 w 647"/>
                <a:gd name="T35" fmla="*/ 471 h 645"/>
                <a:gd name="T36" fmla="*/ 162 w 647"/>
                <a:gd name="T37" fmla="*/ 462 h 645"/>
                <a:gd name="T38" fmla="*/ 167 w 647"/>
                <a:gd name="T39" fmla="*/ 451 h 645"/>
                <a:gd name="T40" fmla="*/ 73 w 647"/>
                <a:gd name="T41" fmla="*/ 402 h 645"/>
                <a:gd name="T42" fmla="*/ 73 w 647"/>
                <a:gd name="T43" fmla="*/ 365 h 645"/>
                <a:gd name="T44" fmla="*/ 208 w 647"/>
                <a:gd name="T45" fmla="*/ 349 h 645"/>
                <a:gd name="T46" fmla="*/ 211 w 647"/>
                <a:gd name="T47" fmla="*/ 345 h 645"/>
                <a:gd name="T48" fmla="*/ 73 w 647"/>
                <a:gd name="T49" fmla="*/ 316 h 645"/>
                <a:gd name="T50" fmla="*/ 287 w 647"/>
                <a:gd name="T51" fmla="*/ 267 h 645"/>
                <a:gd name="T52" fmla="*/ 300 w 647"/>
                <a:gd name="T53" fmla="*/ 255 h 645"/>
                <a:gd name="T54" fmla="*/ 73 w 647"/>
                <a:gd name="T55" fmla="*/ 207 h 645"/>
                <a:gd name="T56" fmla="*/ 443 w 647"/>
                <a:gd name="T57" fmla="*/ 109 h 645"/>
                <a:gd name="T58" fmla="*/ 519 w 647"/>
                <a:gd name="T59" fmla="*/ 70 h 645"/>
                <a:gd name="T60" fmla="*/ 575 w 647"/>
                <a:gd name="T61" fmla="*/ 126 h 645"/>
                <a:gd name="T62" fmla="*/ 527 w 647"/>
                <a:gd name="T63" fmla="*/ 61 h 645"/>
                <a:gd name="T64" fmla="*/ 529 w 647"/>
                <a:gd name="T65" fmla="*/ 61 h 645"/>
                <a:gd name="T66" fmla="*/ 594 w 647"/>
                <a:gd name="T67" fmla="*/ 109 h 645"/>
                <a:gd name="T68" fmla="*/ 561 w 647"/>
                <a:gd name="T69" fmla="*/ 0 h 645"/>
                <a:gd name="T70" fmla="*/ 642 w 647"/>
                <a:gd name="T71" fmla="*/ 76 h 645"/>
                <a:gd name="T72" fmla="*/ 645 w 647"/>
                <a:gd name="T73" fmla="*/ 89 h 645"/>
                <a:gd name="T74" fmla="*/ 487 w 647"/>
                <a:gd name="T75" fmla="*/ 596 h 645"/>
                <a:gd name="T76" fmla="*/ 458 w 647"/>
                <a:gd name="T77" fmla="*/ 642 h 645"/>
                <a:gd name="T78" fmla="*/ 30 w 647"/>
                <a:gd name="T79" fmla="*/ 642 h 645"/>
                <a:gd name="T80" fmla="*/ 0 w 647"/>
                <a:gd name="T81" fmla="*/ 596 h 645"/>
                <a:gd name="T82" fmla="*/ 14 w 647"/>
                <a:gd name="T83" fmla="*/ 99 h 645"/>
                <a:gd name="T84" fmla="*/ 438 w 647"/>
                <a:gd name="T85" fmla="*/ 84 h 645"/>
                <a:gd name="T86" fmla="*/ 552 w 647"/>
                <a:gd name="T87" fmla="*/ 2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7" h="645">
                  <a:moveTo>
                    <a:pt x="233" y="356"/>
                  </a:moveTo>
                  <a:lnTo>
                    <a:pt x="230" y="360"/>
                  </a:lnTo>
                  <a:lnTo>
                    <a:pt x="203" y="426"/>
                  </a:lnTo>
                  <a:lnTo>
                    <a:pt x="220" y="426"/>
                  </a:lnTo>
                  <a:lnTo>
                    <a:pt x="220" y="442"/>
                  </a:lnTo>
                  <a:lnTo>
                    <a:pt x="286" y="416"/>
                  </a:lnTo>
                  <a:lnTo>
                    <a:pt x="289" y="412"/>
                  </a:lnTo>
                  <a:lnTo>
                    <a:pt x="233" y="356"/>
                  </a:lnTo>
                  <a:close/>
                  <a:moveTo>
                    <a:pt x="241" y="347"/>
                  </a:moveTo>
                  <a:lnTo>
                    <a:pt x="241" y="347"/>
                  </a:lnTo>
                  <a:lnTo>
                    <a:pt x="298" y="403"/>
                  </a:lnTo>
                  <a:lnTo>
                    <a:pt x="298" y="403"/>
                  </a:lnTo>
                  <a:lnTo>
                    <a:pt x="241" y="347"/>
                  </a:lnTo>
                  <a:close/>
                  <a:moveTo>
                    <a:pt x="49" y="109"/>
                  </a:moveTo>
                  <a:lnTo>
                    <a:pt x="36" y="112"/>
                  </a:lnTo>
                  <a:lnTo>
                    <a:pt x="27" y="122"/>
                  </a:lnTo>
                  <a:lnTo>
                    <a:pt x="24" y="133"/>
                  </a:lnTo>
                  <a:lnTo>
                    <a:pt x="24" y="596"/>
                  </a:lnTo>
                  <a:lnTo>
                    <a:pt x="27" y="609"/>
                  </a:lnTo>
                  <a:lnTo>
                    <a:pt x="36" y="618"/>
                  </a:lnTo>
                  <a:lnTo>
                    <a:pt x="49" y="621"/>
                  </a:lnTo>
                  <a:lnTo>
                    <a:pt x="438" y="621"/>
                  </a:lnTo>
                  <a:lnTo>
                    <a:pt x="451" y="618"/>
                  </a:lnTo>
                  <a:lnTo>
                    <a:pt x="460" y="609"/>
                  </a:lnTo>
                  <a:lnTo>
                    <a:pt x="463" y="596"/>
                  </a:lnTo>
                  <a:lnTo>
                    <a:pt x="463" y="273"/>
                  </a:lnTo>
                  <a:lnTo>
                    <a:pt x="382" y="353"/>
                  </a:lnTo>
                  <a:lnTo>
                    <a:pt x="414" y="353"/>
                  </a:lnTo>
                  <a:lnTo>
                    <a:pt x="414" y="365"/>
                  </a:lnTo>
                  <a:lnTo>
                    <a:pt x="371" y="365"/>
                  </a:lnTo>
                  <a:lnTo>
                    <a:pt x="335" y="402"/>
                  </a:lnTo>
                  <a:lnTo>
                    <a:pt x="414" y="402"/>
                  </a:lnTo>
                  <a:lnTo>
                    <a:pt x="414" y="414"/>
                  </a:lnTo>
                  <a:lnTo>
                    <a:pt x="322" y="414"/>
                  </a:lnTo>
                  <a:lnTo>
                    <a:pt x="302" y="435"/>
                  </a:lnTo>
                  <a:lnTo>
                    <a:pt x="302" y="435"/>
                  </a:lnTo>
                  <a:lnTo>
                    <a:pt x="299" y="437"/>
                  </a:lnTo>
                  <a:lnTo>
                    <a:pt x="296" y="438"/>
                  </a:lnTo>
                  <a:lnTo>
                    <a:pt x="296" y="438"/>
                  </a:lnTo>
                  <a:lnTo>
                    <a:pt x="264" y="451"/>
                  </a:lnTo>
                  <a:lnTo>
                    <a:pt x="365" y="451"/>
                  </a:lnTo>
                  <a:lnTo>
                    <a:pt x="365" y="462"/>
                  </a:lnTo>
                  <a:lnTo>
                    <a:pt x="234" y="462"/>
                  </a:lnTo>
                  <a:lnTo>
                    <a:pt x="175" y="487"/>
                  </a:lnTo>
                  <a:lnTo>
                    <a:pt x="174" y="487"/>
                  </a:lnTo>
                  <a:lnTo>
                    <a:pt x="174" y="487"/>
                  </a:lnTo>
                  <a:lnTo>
                    <a:pt x="174" y="487"/>
                  </a:lnTo>
                  <a:lnTo>
                    <a:pt x="171" y="487"/>
                  </a:lnTo>
                  <a:lnTo>
                    <a:pt x="165" y="485"/>
                  </a:lnTo>
                  <a:lnTo>
                    <a:pt x="162" y="484"/>
                  </a:lnTo>
                  <a:lnTo>
                    <a:pt x="160" y="480"/>
                  </a:lnTo>
                  <a:lnTo>
                    <a:pt x="158" y="475"/>
                  </a:lnTo>
                  <a:lnTo>
                    <a:pt x="160" y="471"/>
                  </a:lnTo>
                  <a:lnTo>
                    <a:pt x="160" y="471"/>
                  </a:lnTo>
                  <a:lnTo>
                    <a:pt x="160" y="471"/>
                  </a:lnTo>
                  <a:lnTo>
                    <a:pt x="160" y="470"/>
                  </a:lnTo>
                  <a:lnTo>
                    <a:pt x="162" y="462"/>
                  </a:lnTo>
                  <a:lnTo>
                    <a:pt x="73" y="462"/>
                  </a:lnTo>
                  <a:lnTo>
                    <a:pt x="73" y="451"/>
                  </a:lnTo>
                  <a:lnTo>
                    <a:pt x="167" y="451"/>
                  </a:lnTo>
                  <a:lnTo>
                    <a:pt x="183" y="414"/>
                  </a:lnTo>
                  <a:lnTo>
                    <a:pt x="73" y="414"/>
                  </a:lnTo>
                  <a:lnTo>
                    <a:pt x="73" y="402"/>
                  </a:lnTo>
                  <a:lnTo>
                    <a:pt x="187" y="402"/>
                  </a:lnTo>
                  <a:lnTo>
                    <a:pt x="201" y="365"/>
                  </a:lnTo>
                  <a:lnTo>
                    <a:pt x="73" y="365"/>
                  </a:lnTo>
                  <a:lnTo>
                    <a:pt x="73" y="353"/>
                  </a:lnTo>
                  <a:lnTo>
                    <a:pt x="207" y="353"/>
                  </a:lnTo>
                  <a:lnTo>
                    <a:pt x="208" y="349"/>
                  </a:lnTo>
                  <a:lnTo>
                    <a:pt x="208" y="349"/>
                  </a:lnTo>
                  <a:lnTo>
                    <a:pt x="210" y="346"/>
                  </a:lnTo>
                  <a:lnTo>
                    <a:pt x="211" y="345"/>
                  </a:lnTo>
                  <a:lnTo>
                    <a:pt x="211" y="345"/>
                  </a:lnTo>
                  <a:lnTo>
                    <a:pt x="239" y="316"/>
                  </a:lnTo>
                  <a:lnTo>
                    <a:pt x="73" y="316"/>
                  </a:lnTo>
                  <a:lnTo>
                    <a:pt x="73" y="304"/>
                  </a:lnTo>
                  <a:lnTo>
                    <a:pt x="252" y="304"/>
                  </a:lnTo>
                  <a:lnTo>
                    <a:pt x="287" y="267"/>
                  </a:lnTo>
                  <a:lnTo>
                    <a:pt x="73" y="267"/>
                  </a:lnTo>
                  <a:lnTo>
                    <a:pt x="73" y="255"/>
                  </a:lnTo>
                  <a:lnTo>
                    <a:pt x="300" y="255"/>
                  </a:lnTo>
                  <a:lnTo>
                    <a:pt x="336" y="218"/>
                  </a:lnTo>
                  <a:lnTo>
                    <a:pt x="73" y="218"/>
                  </a:lnTo>
                  <a:lnTo>
                    <a:pt x="73" y="207"/>
                  </a:lnTo>
                  <a:lnTo>
                    <a:pt x="349" y="207"/>
                  </a:lnTo>
                  <a:lnTo>
                    <a:pt x="446" y="110"/>
                  </a:lnTo>
                  <a:lnTo>
                    <a:pt x="443" y="109"/>
                  </a:lnTo>
                  <a:lnTo>
                    <a:pt x="438" y="109"/>
                  </a:lnTo>
                  <a:lnTo>
                    <a:pt x="49" y="109"/>
                  </a:lnTo>
                  <a:close/>
                  <a:moveTo>
                    <a:pt x="519" y="70"/>
                  </a:moveTo>
                  <a:lnTo>
                    <a:pt x="250" y="339"/>
                  </a:lnTo>
                  <a:lnTo>
                    <a:pt x="306" y="395"/>
                  </a:lnTo>
                  <a:lnTo>
                    <a:pt x="575" y="126"/>
                  </a:lnTo>
                  <a:lnTo>
                    <a:pt x="519" y="70"/>
                  </a:lnTo>
                  <a:close/>
                  <a:moveTo>
                    <a:pt x="529" y="61"/>
                  </a:moveTo>
                  <a:lnTo>
                    <a:pt x="527" y="61"/>
                  </a:lnTo>
                  <a:lnTo>
                    <a:pt x="584" y="117"/>
                  </a:lnTo>
                  <a:lnTo>
                    <a:pt x="585" y="117"/>
                  </a:lnTo>
                  <a:lnTo>
                    <a:pt x="529" y="61"/>
                  </a:lnTo>
                  <a:close/>
                  <a:moveTo>
                    <a:pt x="561" y="28"/>
                  </a:moveTo>
                  <a:lnTo>
                    <a:pt x="538" y="53"/>
                  </a:lnTo>
                  <a:lnTo>
                    <a:pt x="594" y="109"/>
                  </a:lnTo>
                  <a:lnTo>
                    <a:pt x="617" y="84"/>
                  </a:lnTo>
                  <a:lnTo>
                    <a:pt x="561" y="28"/>
                  </a:lnTo>
                  <a:close/>
                  <a:moveTo>
                    <a:pt x="561" y="0"/>
                  </a:moveTo>
                  <a:lnTo>
                    <a:pt x="566" y="0"/>
                  </a:lnTo>
                  <a:lnTo>
                    <a:pt x="569" y="2"/>
                  </a:lnTo>
                  <a:lnTo>
                    <a:pt x="642" y="76"/>
                  </a:lnTo>
                  <a:lnTo>
                    <a:pt x="645" y="80"/>
                  </a:lnTo>
                  <a:lnTo>
                    <a:pt x="647" y="84"/>
                  </a:lnTo>
                  <a:lnTo>
                    <a:pt x="645" y="89"/>
                  </a:lnTo>
                  <a:lnTo>
                    <a:pt x="642" y="93"/>
                  </a:lnTo>
                  <a:lnTo>
                    <a:pt x="487" y="248"/>
                  </a:lnTo>
                  <a:lnTo>
                    <a:pt x="487" y="596"/>
                  </a:lnTo>
                  <a:lnTo>
                    <a:pt x="484" y="616"/>
                  </a:lnTo>
                  <a:lnTo>
                    <a:pt x="473" y="631"/>
                  </a:lnTo>
                  <a:lnTo>
                    <a:pt x="458" y="642"/>
                  </a:lnTo>
                  <a:lnTo>
                    <a:pt x="438" y="645"/>
                  </a:lnTo>
                  <a:lnTo>
                    <a:pt x="49" y="645"/>
                  </a:lnTo>
                  <a:lnTo>
                    <a:pt x="30" y="642"/>
                  </a:lnTo>
                  <a:lnTo>
                    <a:pt x="14" y="631"/>
                  </a:lnTo>
                  <a:lnTo>
                    <a:pt x="4" y="616"/>
                  </a:lnTo>
                  <a:lnTo>
                    <a:pt x="0" y="596"/>
                  </a:lnTo>
                  <a:lnTo>
                    <a:pt x="0" y="133"/>
                  </a:lnTo>
                  <a:lnTo>
                    <a:pt x="4" y="115"/>
                  </a:lnTo>
                  <a:lnTo>
                    <a:pt x="14" y="99"/>
                  </a:lnTo>
                  <a:lnTo>
                    <a:pt x="30" y="89"/>
                  </a:lnTo>
                  <a:lnTo>
                    <a:pt x="49" y="84"/>
                  </a:lnTo>
                  <a:lnTo>
                    <a:pt x="438" y="84"/>
                  </a:lnTo>
                  <a:lnTo>
                    <a:pt x="451" y="86"/>
                  </a:lnTo>
                  <a:lnTo>
                    <a:pt x="464" y="92"/>
                  </a:lnTo>
                  <a:lnTo>
                    <a:pt x="552" y="2"/>
                  </a:lnTo>
                  <a:lnTo>
                    <a:pt x="556" y="0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597183" y="3177003"/>
            <a:ext cx="751886" cy="856893"/>
            <a:chOff x="5519738" y="3176588"/>
            <a:chExt cx="1139825" cy="1143000"/>
          </a:xfrm>
          <a:solidFill>
            <a:srgbClr val="002060"/>
          </a:solidFill>
        </p:grpSpPr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5951538" y="3306763"/>
              <a:ext cx="192088" cy="195263"/>
            </a:xfrm>
            <a:custGeom>
              <a:avLst/>
              <a:gdLst>
                <a:gd name="T0" fmla="*/ 13 w 121"/>
                <a:gd name="T1" fmla="*/ 14 h 123"/>
                <a:gd name="T2" fmla="*/ 13 w 121"/>
                <a:gd name="T3" fmla="*/ 108 h 123"/>
                <a:gd name="T4" fmla="*/ 109 w 121"/>
                <a:gd name="T5" fmla="*/ 108 h 123"/>
                <a:gd name="T6" fmla="*/ 109 w 121"/>
                <a:gd name="T7" fmla="*/ 14 h 123"/>
                <a:gd name="T8" fmla="*/ 13 w 121"/>
                <a:gd name="T9" fmla="*/ 14 h 123"/>
                <a:gd name="T10" fmla="*/ 13 w 121"/>
                <a:gd name="T11" fmla="*/ 0 h 123"/>
                <a:gd name="T12" fmla="*/ 109 w 121"/>
                <a:gd name="T13" fmla="*/ 0 h 123"/>
                <a:gd name="T14" fmla="*/ 113 w 121"/>
                <a:gd name="T15" fmla="*/ 1 h 123"/>
                <a:gd name="T16" fmla="*/ 118 w 121"/>
                <a:gd name="T17" fmla="*/ 5 h 123"/>
                <a:gd name="T18" fmla="*/ 120 w 121"/>
                <a:gd name="T19" fmla="*/ 8 h 123"/>
                <a:gd name="T20" fmla="*/ 121 w 121"/>
                <a:gd name="T21" fmla="*/ 14 h 123"/>
                <a:gd name="T22" fmla="*/ 121 w 121"/>
                <a:gd name="T23" fmla="*/ 108 h 123"/>
                <a:gd name="T24" fmla="*/ 120 w 121"/>
                <a:gd name="T25" fmla="*/ 113 h 123"/>
                <a:gd name="T26" fmla="*/ 118 w 121"/>
                <a:gd name="T27" fmla="*/ 118 h 123"/>
                <a:gd name="T28" fmla="*/ 113 w 121"/>
                <a:gd name="T29" fmla="*/ 121 h 123"/>
                <a:gd name="T30" fmla="*/ 109 w 121"/>
                <a:gd name="T31" fmla="*/ 123 h 123"/>
                <a:gd name="T32" fmla="*/ 13 w 121"/>
                <a:gd name="T33" fmla="*/ 123 h 123"/>
                <a:gd name="T34" fmla="*/ 8 w 121"/>
                <a:gd name="T35" fmla="*/ 121 h 123"/>
                <a:gd name="T36" fmla="*/ 3 w 121"/>
                <a:gd name="T37" fmla="*/ 118 h 123"/>
                <a:gd name="T38" fmla="*/ 0 w 121"/>
                <a:gd name="T39" fmla="*/ 113 h 123"/>
                <a:gd name="T40" fmla="*/ 0 w 121"/>
                <a:gd name="T41" fmla="*/ 108 h 123"/>
                <a:gd name="T42" fmla="*/ 0 w 121"/>
                <a:gd name="T43" fmla="*/ 14 h 123"/>
                <a:gd name="T44" fmla="*/ 0 w 121"/>
                <a:gd name="T45" fmla="*/ 8 h 123"/>
                <a:gd name="T46" fmla="*/ 3 w 121"/>
                <a:gd name="T47" fmla="*/ 5 h 123"/>
                <a:gd name="T48" fmla="*/ 8 w 121"/>
                <a:gd name="T49" fmla="*/ 1 h 123"/>
                <a:gd name="T50" fmla="*/ 13 w 121"/>
                <a:gd name="T5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1" h="123">
                  <a:moveTo>
                    <a:pt x="13" y="14"/>
                  </a:moveTo>
                  <a:lnTo>
                    <a:pt x="13" y="108"/>
                  </a:lnTo>
                  <a:lnTo>
                    <a:pt x="109" y="108"/>
                  </a:lnTo>
                  <a:lnTo>
                    <a:pt x="109" y="14"/>
                  </a:lnTo>
                  <a:lnTo>
                    <a:pt x="13" y="14"/>
                  </a:lnTo>
                  <a:close/>
                  <a:moveTo>
                    <a:pt x="13" y="0"/>
                  </a:moveTo>
                  <a:lnTo>
                    <a:pt x="109" y="0"/>
                  </a:lnTo>
                  <a:lnTo>
                    <a:pt x="113" y="1"/>
                  </a:lnTo>
                  <a:lnTo>
                    <a:pt x="118" y="5"/>
                  </a:lnTo>
                  <a:lnTo>
                    <a:pt x="120" y="8"/>
                  </a:lnTo>
                  <a:lnTo>
                    <a:pt x="121" y="14"/>
                  </a:lnTo>
                  <a:lnTo>
                    <a:pt x="121" y="108"/>
                  </a:lnTo>
                  <a:lnTo>
                    <a:pt x="120" y="113"/>
                  </a:lnTo>
                  <a:lnTo>
                    <a:pt x="118" y="118"/>
                  </a:lnTo>
                  <a:lnTo>
                    <a:pt x="113" y="121"/>
                  </a:lnTo>
                  <a:lnTo>
                    <a:pt x="109" y="123"/>
                  </a:lnTo>
                  <a:lnTo>
                    <a:pt x="13" y="123"/>
                  </a:lnTo>
                  <a:lnTo>
                    <a:pt x="8" y="121"/>
                  </a:lnTo>
                  <a:lnTo>
                    <a:pt x="3" y="118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5"/>
                  </a:lnTo>
                  <a:lnTo>
                    <a:pt x="8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2"/>
            <p:cNvSpPr>
              <a:spLocks noEditPoints="1"/>
            </p:cNvSpPr>
            <p:nvPr/>
          </p:nvSpPr>
          <p:spPr bwMode="auto">
            <a:xfrm>
              <a:off x="5951538" y="3608388"/>
              <a:ext cx="192088" cy="193675"/>
            </a:xfrm>
            <a:custGeom>
              <a:avLst/>
              <a:gdLst>
                <a:gd name="T0" fmla="*/ 13 w 121"/>
                <a:gd name="T1" fmla="*/ 13 h 122"/>
                <a:gd name="T2" fmla="*/ 13 w 121"/>
                <a:gd name="T3" fmla="*/ 109 h 122"/>
                <a:gd name="T4" fmla="*/ 109 w 121"/>
                <a:gd name="T5" fmla="*/ 109 h 122"/>
                <a:gd name="T6" fmla="*/ 109 w 121"/>
                <a:gd name="T7" fmla="*/ 13 h 122"/>
                <a:gd name="T8" fmla="*/ 13 w 121"/>
                <a:gd name="T9" fmla="*/ 13 h 122"/>
                <a:gd name="T10" fmla="*/ 13 w 121"/>
                <a:gd name="T11" fmla="*/ 0 h 122"/>
                <a:gd name="T12" fmla="*/ 109 w 121"/>
                <a:gd name="T13" fmla="*/ 0 h 122"/>
                <a:gd name="T14" fmla="*/ 113 w 121"/>
                <a:gd name="T15" fmla="*/ 2 h 122"/>
                <a:gd name="T16" fmla="*/ 118 w 121"/>
                <a:gd name="T17" fmla="*/ 3 h 122"/>
                <a:gd name="T18" fmla="*/ 120 w 121"/>
                <a:gd name="T19" fmla="*/ 8 h 122"/>
                <a:gd name="T20" fmla="*/ 121 w 121"/>
                <a:gd name="T21" fmla="*/ 13 h 122"/>
                <a:gd name="T22" fmla="*/ 121 w 121"/>
                <a:gd name="T23" fmla="*/ 109 h 122"/>
                <a:gd name="T24" fmla="*/ 120 w 121"/>
                <a:gd name="T25" fmla="*/ 114 h 122"/>
                <a:gd name="T26" fmla="*/ 118 w 121"/>
                <a:gd name="T27" fmla="*/ 118 h 122"/>
                <a:gd name="T28" fmla="*/ 113 w 121"/>
                <a:gd name="T29" fmla="*/ 122 h 122"/>
                <a:gd name="T30" fmla="*/ 109 w 121"/>
                <a:gd name="T31" fmla="*/ 122 h 122"/>
                <a:gd name="T32" fmla="*/ 13 w 121"/>
                <a:gd name="T33" fmla="*/ 122 h 122"/>
                <a:gd name="T34" fmla="*/ 8 w 121"/>
                <a:gd name="T35" fmla="*/ 122 h 122"/>
                <a:gd name="T36" fmla="*/ 3 w 121"/>
                <a:gd name="T37" fmla="*/ 118 h 122"/>
                <a:gd name="T38" fmla="*/ 0 w 121"/>
                <a:gd name="T39" fmla="*/ 114 h 122"/>
                <a:gd name="T40" fmla="*/ 0 w 121"/>
                <a:gd name="T41" fmla="*/ 109 h 122"/>
                <a:gd name="T42" fmla="*/ 0 w 121"/>
                <a:gd name="T43" fmla="*/ 13 h 122"/>
                <a:gd name="T44" fmla="*/ 0 w 121"/>
                <a:gd name="T45" fmla="*/ 8 h 122"/>
                <a:gd name="T46" fmla="*/ 3 w 121"/>
                <a:gd name="T47" fmla="*/ 3 h 122"/>
                <a:gd name="T48" fmla="*/ 8 w 121"/>
                <a:gd name="T49" fmla="*/ 2 h 122"/>
                <a:gd name="T50" fmla="*/ 13 w 121"/>
                <a:gd name="T5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1" h="122">
                  <a:moveTo>
                    <a:pt x="13" y="13"/>
                  </a:moveTo>
                  <a:lnTo>
                    <a:pt x="13" y="109"/>
                  </a:lnTo>
                  <a:lnTo>
                    <a:pt x="109" y="109"/>
                  </a:lnTo>
                  <a:lnTo>
                    <a:pt x="109" y="13"/>
                  </a:lnTo>
                  <a:lnTo>
                    <a:pt x="13" y="13"/>
                  </a:lnTo>
                  <a:close/>
                  <a:moveTo>
                    <a:pt x="13" y="0"/>
                  </a:moveTo>
                  <a:lnTo>
                    <a:pt x="109" y="0"/>
                  </a:lnTo>
                  <a:lnTo>
                    <a:pt x="113" y="2"/>
                  </a:lnTo>
                  <a:lnTo>
                    <a:pt x="118" y="3"/>
                  </a:lnTo>
                  <a:lnTo>
                    <a:pt x="120" y="8"/>
                  </a:lnTo>
                  <a:lnTo>
                    <a:pt x="121" y="13"/>
                  </a:lnTo>
                  <a:lnTo>
                    <a:pt x="121" y="109"/>
                  </a:lnTo>
                  <a:lnTo>
                    <a:pt x="120" y="114"/>
                  </a:lnTo>
                  <a:lnTo>
                    <a:pt x="118" y="118"/>
                  </a:lnTo>
                  <a:lnTo>
                    <a:pt x="113" y="122"/>
                  </a:lnTo>
                  <a:lnTo>
                    <a:pt x="109" y="122"/>
                  </a:lnTo>
                  <a:lnTo>
                    <a:pt x="13" y="122"/>
                  </a:lnTo>
                  <a:lnTo>
                    <a:pt x="8" y="122"/>
                  </a:lnTo>
                  <a:lnTo>
                    <a:pt x="3" y="118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3"/>
            <p:cNvSpPr>
              <a:spLocks noEditPoints="1"/>
            </p:cNvSpPr>
            <p:nvPr/>
          </p:nvSpPr>
          <p:spPr bwMode="auto">
            <a:xfrm>
              <a:off x="6337301" y="3608388"/>
              <a:ext cx="195263" cy="193675"/>
            </a:xfrm>
            <a:custGeom>
              <a:avLst/>
              <a:gdLst>
                <a:gd name="T0" fmla="*/ 14 w 123"/>
                <a:gd name="T1" fmla="*/ 13 h 122"/>
                <a:gd name="T2" fmla="*/ 14 w 123"/>
                <a:gd name="T3" fmla="*/ 109 h 122"/>
                <a:gd name="T4" fmla="*/ 109 w 123"/>
                <a:gd name="T5" fmla="*/ 109 h 122"/>
                <a:gd name="T6" fmla="*/ 109 w 123"/>
                <a:gd name="T7" fmla="*/ 13 h 122"/>
                <a:gd name="T8" fmla="*/ 14 w 123"/>
                <a:gd name="T9" fmla="*/ 13 h 122"/>
                <a:gd name="T10" fmla="*/ 14 w 123"/>
                <a:gd name="T11" fmla="*/ 0 h 122"/>
                <a:gd name="T12" fmla="*/ 109 w 123"/>
                <a:gd name="T13" fmla="*/ 0 h 122"/>
                <a:gd name="T14" fmla="*/ 114 w 123"/>
                <a:gd name="T15" fmla="*/ 2 h 122"/>
                <a:gd name="T16" fmla="*/ 119 w 123"/>
                <a:gd name="T17" fmla="*/ 3 h 122"/>
                <a:gd name="T18" fmla="*/ 122 w 123"/>
                <a:gd name="T19" fmla="*/ 8 h 122"/>
                <a:gd name="T20" fmla="*/ 123 w 123"/>
                <a:gd name="T21" fmla="*/ 13 h 122"/>
                <a:gd name="T22" fmla="*/ 123 w 123"/>
                <a:gd name="T23" fmla="*/ 109 h 122"/>
                <a:gd name="T24" fmla="*/ 122 w 123"/>
                <a:gd name="T25" fmla="*/ 114 h 122"/>
                <a:gd name="T26" fmla="*/ 119 w 123"/>
                <a:gd name="T27" fmla="*/ 118 h 122"/>
                <a:gd name="T28" fmla="*/ 114 w 123"/>
                <a:gd name="T29" fmla="*/ 122 h 122"/>
                <a:gd name="T30" fmla="*/ 109 w 123"/>
                <a:gd name="T31" fmla="*/ 122 h 122"/>
                <a:gd name="T32" fmla="*/ 14 w 123"/>
                <a:gd name="T33" fmla="*/ 122 h 122"/>
                <a:gd name="T34" fmla="*/ 8 w 123"/>
                <a:gd name="T35" fmla="*/ 122 h 122"/>
                <a:gd name="T36" fmla="*/ 5 w 123"/>
                <a:gd name="T37" fmla="*/ 118 h 122"/>
                <a:gd name="T38" fmla="*/ 2 w 123"/>
                <a:gd name="T39" fmla="*/ 114 h 122"/>
                <a:gd name="T40" fmla="*/ 0 w 123"/>
                <a:gd name="T41" fmla="*/ 109 h 122"/>
                <a:gd name="T42" fmla="*/ 0 w 123"/>
                <a:gd name="T43" fmla="*/ 13 h 122"/>
                <a:gd name="T44" fmla="*/ 2 w 123"/>
                <a:gd name="T45" fmla="*/ 8 h 122"/>
                <a:gd name="T46" fmla="*/ 5 w 123"/>
                <a:gd name="T47" fmla="*/ 3 h 122"/>
                <a:gd name="T48" fmla="*/ 8 w 123"/>
                <a:gd name="T49" fmla="*/ 2 h 122"/>
                <a:gd name="T50" fmla="*/ 14 w 123"/>
                <a:gd name="T5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22">
                  <a:moveTo>
                    <a:pt x="14" y="13"/>
                  </a:moveTo>
                  <a:lnTo>
                    <a:pt x="14" y="109"/>
                  </a:lnTo>
                  <a:lnTo>
                    <a:pt x="109" y="109"/>
                  </a:lnTo>
                  <a:lnTo>
                    <a:pt x="109" y="13"/>
                  </a:lnTo>
                  <a:lnTo>
                    <a:pt x="14" y="13"/>
                  </a:lnTo>
                  <a:close/>
                  <a:moveTo>
                    <a:pt x="14" y="0"/>
                  </a:moveTo>
                  <a:lnTo>
                    <a:pt x="109" y="0"/>
                  </a:lnTo>
                  <a:lnTo>
                    <a:pt x="114" y="2"/>
                  </a:lnTo>
                  <a:lnTo>
                    <a:pt x="119" y="3"/>
                  </a:lnTo>
                  <a:lnTo>
                    <a:pt x="122" y="8"/>
                  </a:lnTo>
                  <a:lnTo>
                    <a:pt x="123" y="13"/>
                  </a:lnTo>
                  <a:lnTo>
                    <a:pt x="123" y="109"/>
                  </a:lnTo>
                  <a:lnTo>
                    <a:pt x="122" y="114"/>
                  </a:lnTo>
                  <a:lnTo>
                    <a:pt x="119" y="118"/>
                  </a:lnTo>
                  <a:lnTo>
                    <a:pt x="114" y="122"/>
                  </a:lnTo>
                  <a:lnTo>
                    <a:pt x="109" y="122"/>
                  </a:lnTo>
                  <a:lnTo>
                    <a:pt x="14" y="122"/>
                  </a:lnTo>
                  <a:lnTo>
                    <a:pt x="8" y="122"/>
                  </a:lnTo>
                  <a:lnTo>
                    <a:pt x="5" y="118"/>
                  </a:lnTo>
                  <a:lnTo>
                    <a:pt x="2" y="114"/>
                  </a:lnTo>
                  <a:lnTo>
                    <a:pt x="0" y="10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3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4"/>
            <p:cNvSpPr>
              <a:spLocks noEditPoints="1"/>
            </p:cNvSpPr>
            <p:nvPr/>
          </p:nvSpPr>
          <p:spPr bwMode="auto">
            <a:xfrm>
              <a:off x="5648326" y="3306763"/>
              <a:ext cx="193675" cy="195263"/>
            </a:xfrm>
            <a:custGeom>
              <a:avLst/>
              <a:gdLst>
                <a:gd name="T0" fmla="*/ 15 w 122"/>
                <a:gd name="T1" fmla="*/ 14 h 123"/>
                <a:gd name="T2" fmla="*/ 15 w 122"/>
                <a:gd name="T3" fmla="*/ 108 h 123"/>
                <a:gd name="T4" fmla="*/ 109 w 122"/>
                <a:gd name="T5" fmla="*/ 108 h 123"/>
                <a:gd name="T6" fmla="*/ 109 w 122"/>
                <a:gd name="T7" fmla="*/ 14 h 123"/>
                <a:gd name="T8" fmla="*/ 15 w 122"/>
                <a:gd name="T9" fmla="*/ 14 h 123"/>
                <a:gd name="T10" fmla="*/ 15 w 122"/>
                <a:gd name="T11" fmla="*/ 0 h 123"/>
                <a:gd name="T12" fmla="*/ 109 w 122"/>
                <a:gd name="T13" fmla="*/ 0 h 123"/>
                <a:gd name="T14" fmla="*/ 114 w 122"/>
                <a:gd name="T15" fmla="*/ 1 h 123"/>
                <a:gd name="T16" fmla="*/ 119 w 122"/>
                <a:gd name="T17" fmla="*/ 5 h 123"/>
                <a:gd name="T18" fmla="*/ 122 w 122"/>
                <a:gd name="T19" fmla="*/ 8 h 123"/>
                <a:gd name="T20" fmla="*/ 122 w 122"/>
                <a:gd name="T21" fmla="*/ 14 h 123"/>
                <a:gd name="T22" fmla="*/ 122 w 122"/>
                <a:gd name="T23" fmla="*/ 108 h 123"/>
                <a:gd name="T24" fmla="*/ 122 w 122"/>
                <a:gd name="T25" fmla="*/ 113 h 123"/>
                <a:gd name="T26" fmla="*/ 119 w 122"/>
                <a:gd name="T27" fmla="*/ 118 h 123"/>
                <a:gd name="T28" fmla="*/ 114 w 122"/>
                <a:gd name="T29" fmla="*/ 121 h 123"/>
                <a:gd name="T30" fmla="*/ 109 w 122"/>
                <a:gd name="T31" fmla="*/ 123 h 123"/>
                <a:gd name="T32" fmla="*/ 15 w 122"/>
                <a:gd name="T33" fmla="*/ 123 h 123"/>
                <a:gd name="T34" fmla="*/ 8 w 122"/>
                <a:gd name="T35" fmla="*/ 121 h 123"/>
                <a:gd name="T36" fmla="*/ 5 w 122"/>
                <a:gd name="T37" fmla="*/ 118 h 123"/>
                <a:gd name="T38" fmla="*/ 2 w 122"/>
                <a:gd name="T39" fmla="*/ 113 h 123"/>
                <a:gd name="T40" fmla="*/ 0 w 122"/>
                <a:gd name="T41" fmla="*/ 108 h 123"/>
                <a:gd name="T42" fmla="*/ 0 w 122"/>
                <a:gd name="T43" fmla="*/ 14 h 123"/>
                <a:gd name="T44" fmla="*/ 2 w 122"/>
                <a:gd name="T45" fmla="*/ 8 h 123"/>
                <a:gd name="T46" fmla="*/ 5 w 122"/>
                <a:gd name="T47" fmla="*/ 5 h 123"/>
                <a:gd name="T48" fmla="*/ 8 w 122"/>
                <a:gd name="T49" fmla="*/ 1 h 123"/>
                <a:gd name="T50" fmla="*/ 15 w 122"/>
                <a:gd name="T5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123">
                  <a:moveTo>
                    <a:pt x="15" y="14"/>
                  </a:moveTo>
                  <a:lnTo>
                    <a:pt x="15" y="108"/>
                  </a:lnTo>
                  <a:lnTo>
                    <a:pt x="109" y="108"/>
                  </a:lnTo>
                  <a:lnTo>
                    <a:pt x="109" y="14"/>
                  </a:lnTo>
                  <a:lnTo>
                    <a:pt x="15" y="14"/>
                  </a:lnTo>
                  <a:close/>
                  <a:moveTo>
                    <a:pt x="15" y="0"/>
                  </a:moveTo>
                  <a:lnTo>
                    <a:pt x="109" y="0"/>
                  </a:lnTo>
                  <a:lnTo>
                    <a:pt x="114" y="1"/>
                  </a:lnTo>
                  <a:lnTo>
                    <a:pt x="119" y="5"/>
                  </a:lnTo>
                  <a:lnTo>
                    <a:pt x="122" y="8"/>
                  </a:lnTo>
                  <a:lnTo>
                    <a:pt x="122" y="14"/>
                  </a:lnTo>
                  <a:lnTo>
                    <a:pt x="122" y="108"/>
                  </a:lnTo>
                  <a:lnTo>
                    <a:pt x="122" y="113"/>
                  </a:lnTo>
                  <a:lnTo>
                    <a:pt x="119" y="118"/>
                  </a:lnTo>
                  <a:lnTo>
                    <a:pt x="114" y="121"/>
                  </a:lnTo>
                  <a:lnTo>
                    <a:pt x="109" y="123"/>
                  </a:lnTo>
                  <a:lnTo>
                    <a:pt x="15" y="123"/>
                  </a:lnTo>
                  <a:lnTo>
                    <a:pt x="8" y="121"/>
                  </a:lnTo>
                  <a:lnTo>
                    <a:pt x="5" y="118"/>
                  </a:lnTo>
                  <a:lnTo>
                    <a:pt x="2" y="113"/>
                  </a:lnTo>
                  <a:lnTo>
                    <a:pt x="0" y="10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5" y="5"/>
                  </a:lnTo>
                  <a:lnTo>
                    <a:pt x="8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5"/>
            <p:cNvSpPr>
              <a:spLocks noEditPoints="1"/>
            </p:cNvSpPr>
            <p:nvPr/>
          </p:nvSpPr>
          <p:spPr bwMode="auto">
            <a:xfrm>
              <a:off x="5648326" y="3608388"/>
              <a:ext cx="193675" cy="193675"/>
            </a:xfrm>
            <a:custGeom>
              <a:avLst/>
              <a:gdLst>
                <a:gd name="T0" fmla="*/ 15 w 122"/>
                <a:gd name="T1" fmla="*/ 13 h 122"/>
                <a:gd name="T2" fmla="*/ 15 w 122"/>
                <a:gd name="T3" fmla="*/ 109 h 122"/>
                <a:gd name="T4" fmla="*/ 109 w 122"/>
                <a:gd name="T5" fmla="*/ 109 h 122"/>
                <a:gd name="T6" fmla="*/ 109 w 122"/>
                <a:gd name="T7" fmla="*/ 13 h 122"/>
                <a:gd name="T8" fmla="*/ 15 w 122"/>
                <a:gd name="T9" fmla="*/ 13 h 122"/>
                <a:gd name="T10" fmla="*/ 15 w 122"/>
                <a:gd name="T11" fmla="*/ 0 h 122"/>
                <a:gd name="T12" fmla="*/ 109 w 122"/>
                <a:gd name="T13" fmla="*/ 0 h 122"/>
                <a:gd name="T14" fmla="*/ 114 w 122"/>
                <a:gd name="T15" fmla="*/ 2 h 122"/>
                <a:gd name="T16" fmla="*/ 119 w 122"/>
                <a:gd name="T17" fmla="*/ 3 h 122"/>
                <a:gd name="T18" fmla="*/ 122 w 122"/>
                <a:gd name="T19" fmla="*/ 8 h 122"/>
                <a:gd name="T20" fmla="*/ 122 w 122"/>
                <a:gd name="T21" fmla="*/ 13 h 122"/>
                <a:gd name="T22" fmla="*/ 122 w 122"/>
                <a:gd name="T23" fmla="*/ 109 h 122"/>
                <a:gd name="T24" fmla="*/ 122 w 122"/>
                <a:gd name="T25" fmla="*/ 114 h 122"/>
                <a:gd name="T26" fmla="*/ 119 w 122"/>
                <a:gd name="T27" fmla="*/ 118 h 122"/>
                <a:gd name="T28" fmla="*/ 114 w 122"/>
                <a:gd name="T29" fmla="*/ 122 h 122"/>
                <a:gd name="T30" fmla="*/ 109 w 122"/>
                <a:gd name="T31" fmla="*/ 122 h 122"/>
                <a:gd name="T32" fmla="*/ 15 w 122"/>
                <a:gd name="T33" fmla="*/ 122 h 122"/>
                <a:gd name="T34" fmla="*/ 8 w 122"/>
                <a:gd name="T35" fmla="*/ 122 h 122"/>
                <a:gd name="T36" fmla="*/ 5 w 122"/>
                <a:gd name="T37" fmla="*/ 118 h 122"/>
                <a:gd name="T38" fmla="*/ 2 w 122"/>
                <a:gd name="T39" fmla="*/ 114 h 122"/>
                <a:gd name="T40" fmla="*/ 0 w 122"/>
                <a:gd name="T41" fmla="*/ 109 h 122"/>
                <a:gd name="T42" fmla="*/ 0 w 122"/>
                <a:gd name="T43" fmla="*/ 13 h 122"/>
                <a:gd name="T44" fmla="*/ 2 w 122"/>
                <a:gd name="T45" fmla="*/ 8 h 122"/>
                <a:gd name="T46" fmla="*/ 5 w 122"/>
                <a:gd name="T47" fmla="*/ 3 h 122"/>
                <a:gd name="T48" fmla="*/ 8 w 122"/>
                <a:gd name="T49" fmla="*/ 2 h 122"/>
                <a:gd name="T50" fmla="*/ 15 w 122"/>
                <a:gd name="T5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122">
                  <a:moveTo>
                    <a:pt x="15" y="13"/>
                  </a:moveTo>
                  <a:lnTo>
                    <a:pt x="15" y="109"/>
                  </a:lnTo>
                  <a:lnTo>
                    <a:pt x="109" y="109"/>
                  </a:lnTo>
                  <a:lnTo>
                    <a:pt x="109" y="13"/>
                  </a:lnTo>
                  <a:lnTo>
                    <a:pt x="15" y="13"/>
                  </a:lnTo>
                  <a:close/>
                  <a:moveTo>
                    <a:pt x="15" y="0"/>
                  </a:moveTo>
                  <a:lnTo>
                    <a:pt x="109" y="0"/>
                  </a:lnTo>
                  <a:lnTo>
                    <a:pt x="114" y="2"/>
                  </a:lnTo>
                  <a:lnTo>
                    <a:pt x="119" y="3"/>
                  </a:lnTo>
                  <a:lnTo>
                    <a:pt x="122" y="8"/>
                  </a:lnTo>
                  <a:lnTo>
                    <a:pt x="122" y="13"/>
                  </a:lnTo>
                  <a:lnTo>
                    <a:pt x="122" y="109"/>
                  </a:lnTo>
                  <a:lnTo>
                    <a:pt x="122" y="114"/>
                  </a:lnTo>
                  <a:lnTo>
                    <a:pt x="119" y="118"/>
                  </a:lnTo>
                  <a:lnTo>
                    <a:pt x="114" y="122"/>
                  </a:lnTo>
                  <a:lnTo>
                    <a:pt x="109" y="122"/>
                  </a:lnTo>
                  <a:lnTo>
                    <a:pt x="15" y="122"/>
                  </a:lnTo>
                  <a:lnTo>
                    <a:pt x="8" y="122"/>
                  </a:lnTo>
                  <a:lnTo>
                    <a:pt x="5" y="118"/>
                  </a:lnTo>
                  <a:lnTo>
                    <a:pt x="2" y="114"/>
                  </a:lnTo>
                  <a:lnTo>
                    <a:pt x="0" y="109"/>
                  </a:lnTo>
                  <a:lnTo>
                    <a:pt x="0" y="13"/>
                  </a:lnTo>
                  <a:lnTo>
                    <a:pt x="2" y="8"/>
                  </a:lnTo>
                  <a:lnTo>
                    <a:pt x="5" y="3"/>
                  </a:lnTo>
                  <a:lnTo>
                    <a:pt x="8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6"/>
            <p:cNvSpPr>
              <a:spLocks noEditPoints="1"/>
            </p:cNvSpPr>
            <p:nvPr/>
          </p:nvSpPr>
          <p:spPr bwMode="auto">
            <a:xfrm>
              <a:off x="5519738" y="3176588"/>
              <a:ext cx="1139825" cy="1143000"/>
            </a:xfrm>
            <a:custGeom>
              <a:avLst/>
              <a:gdLst>
                <a:gd name="T0" fmla="*/ 475 w 718"/>
                <a:gd name="T1" fmla="*/ 665 h 720"/>
                <a:gd name="T2" fmla="*/ 467 w 718"/>
                <a:gd name="T3" fmla="*/ 693 h 720"/>
                <a:gd name="T4" fmla="*/ 536 w 718"/>
                <a:gd name="T5" fmla="*/ 515 h 720"/>
                <a:gd name="T6" fmla="*/ 184 w 718"/>
                <a:gd name="T7" fmla="*/ 515 h 720"/>
                <a:gd name="T8" fmla="*/ 293 w 718"/>
                <a:gd name="T9" fmla="*/ 693 h 720"/>
                <a:gd name="T10" fmla="*/ 184 w 718"/>
                <a:gd name="T11" fmla="*/ 515 h 720"/>
                <a:gd name="T12" fmla="*/ 475 w 718"/>
                <a:gd name="T13" fmla="*/ 502 h 720"/>
                <a:gd name="T14" fmla="*/ 541 w 718"/>
                <a:gd name="T15" fmla="*/ 504 h 720"/>
                <a:gd name="T16" fmla="*/ 549 w 718"/>
                <a:gd name="T17" fmla="*/ 510 h 720"/>
                <a:gd name="T18" fmla="*/ 549 w 718"/>
                <a:gd name="T19" fmla="*/ 693 h 720"/>
                <a:gd name="T20" fmla="*/ 678 w 718"/>
                <a:gd name="T21" fmla="*/ 688 h 720"/>
                <a:gd name="T22" fmla="*/ 691 w 718"/>
                <a:gd name="T23" fmla="*/ 665 h 720"/>
                <a:gd name="T24" fmla="*/ 688 w 718"/>
                <a:gd name="T25" fmla="*/ 178 h 720"/>
                <a:gd name="T26" fmla="*/ 666 w 718"/>
                <a:gd name="T27" fmla="*/ 163 h 720"/>
                <a:gd name="T28" fmla="*/ 54 w 718"/>
                <a:gd name="T29" fmla="*/ 27 h 720"/>
                <a:gd name="T30" fmla="*/ 32 w 718"/>
                <a:gd name="T31" fmla="*/ 42 h 720"/>
                <a:gd name="T32" fmla="*/ 27 w 718"/>
                <a:gd name="T33" fmla="*/ 665 h 720"/>
                <a:gd name="T34" fmla="*/ 41 w 718"/>
                <a:gd name="T35" fmla="*/ 688 h 720"/>
                <a:gd name="T36" fmla="*/ 169 w 718"/>
                <a:gd name="T37" fmla="*/ 693 h 720"/>
                <a:gd name="T38" fmla="*/ 171 w 718"/>
                <a:gd name="T39" fmla="*/ 510 h 720"/>
                <a:gd name="T40" fmla="*/ 177 w 718"/>
                <a:gd name="T41" fmla="*/ 504 h 720"/>
                <a:gd name="T42" fmla="*/ 293 w 718"/>
                <a:gd name="T43" fmla="*/ 502 h 720"/>
                <a:gd name="T44" fmla="*/ 302 w 718"/>
                <a:gd name="T45" fmla="*/ 506 h 720"/>
                <a:gd name="T46" fmla="*/ 305 w 718"/>
                <a:gd name="T47" fmla="*/ 515 h 720"/>
                <a:gd name="T48" fmla="*/ 421 w 718"/>
                <a:gd name="T49" fmla="*/ 693 h 720"/>
                <a:gd name="T50" fmla="*/ 445 w 718"/>
                <a:gd name="T51" fmla="*/ 678 h 720"/>
                <a:gd name="T52" fmla="*/ 448 w 718"/>
                <a:gd name="T53" fmla="*/ 55 h 720"/>
                <a:gd name="T54" fmla="*/ 435 w 718"/>
                <a:gd name="T55" fmla="*/ 32 h 720"/>
                <a:gd name="T56" fmla="*/ 54 w 718"/>
                <a:gd name="T57" fmla="*/ 27 h 720"/>
                <a:gd name="T58" fmla="*/ 421 w 718"/>
                <a:gd name="T59" fmla="*/ 0 h 720"/>
                <a:gd name="T60" fmla="*/ 459 w 718"/>
                <a:gd name="T61" fmla="*/ 16 h 720"/>
                <a:gd name="T62" fmla="*/ 475 w 718"/>
                <a:gd name="T63" fmla="*/ 55 h 720"/>
                <a:gd name="T64" fmla="*/ 666 w 718"/>
                <a:gd name="T65" fmla="*/ 136 h 720"/>
                <a:gd name="T66" fmla="*/ 702 w 718"/>
                <a:gd name="T67" fmla="*/ 152 h 720"/>
                <a:gd name="T68" fmla="*/ 718 w 718"/>
                <a:gd name="T69" fmla="*/ 190 h 720"/>
                <a:gd name="T70" fmla="*/ 715 w 718"/>
                <a:gd name="T71" fmla="*/ 686 h 720"/>
                <a:gd name="T72" fmla="*/ 686 w 718"/>
                <a:gd name="T73" fmla="*/ 715 h 720"/>
                <a:gd name="T74" fmla="*/ 54 w 718"/>
                <a:gd name="T75" fmla="*/ 720 h 720"/>
                <a:gd name="T76" fmla="*/ 16 w 718"/>
                <a:gd name="T77" fmla="*/ 704 h 720"/>
                <a:gd name="T78" fmla="*/ 0 w 718"/>
                <a:gd name="T79" fmla="*/ 665 h 720"/>
                <a:gd name="T80" fmla="*/ 4 w 718"/>
                <a:gd name="T81" fmla="*/ 34 h 720"/>
                <a:gd name="T82" fmla="*/ 33 w 718"/>
                <a:gd name="T83" fmla="*/ 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8" h="720">
                  <a:moveTo>
                    <a:pt x="475" y="515"/>
                  </a:moveTo>
                  <a:lnTo>
                    <a:pt x="475" y="665"/>
                  </a:lnTo>
                  <a:lnTo>
                    <a:pt x="473" y="680"/>
                  </a:lnTo>
                  <a:lnTo>
                    <a:pt x="467" y="693"/>
                  </a:lnTo>
                  <a:lnTo>
                    <a:pt x="536" y="693"/>
                  </a:lnTo>
                  <a:lnTo>
                    <a:pt x="536" y="515"/>
                  </a:lnTo>
                  <a:lnTo>
                    <a:pt x="475" y="515"/>
                  </a:lnTo>
                  <a:close/>
                  <a:moveTo>
                    <a:pt x="184" y="515"/>
                  </a:moveTo>
                  <a:lnTo>
                    <a:pt x="184" y="693"/>
                  </a:lnTo>
                  <a:lnTo>
                    <a:pt x="293" y="693"/>
                  </a:lnTo>
                  <a:lnTo>
                    <a:pt x="293" y="515"/>
                  </a:lnTo>
                  <a:lnTo>
                    <a:pt x="184" y="515"/>
                  </a:lnTo>
                  <a:close/>
                  <a:moveTo>
                    <a:pt x="475" y="163"/>
                  </a:moveTo>
                  <a:lnTo>
                    <a:pt x="475" y="502"/>
                  </a:lnTo>
                  <a:lnTo>
                    <a:pt x="536" y="502"/>
                  </a:lnTo>
                  <a:lnTo>
                    <a:pt x="541" y="504"/>
                  </a:lnTo>
                  <a:lnTo>
                    <a:pt x="545" y="506"/>
                  </a:lnTo>
                  <a:lnTo>
                    <a:pt x="549" y="510"/>
                  </a:lnTo>
                  <a:lnTo>
                    <a:pt x="549" y="515"/>
                  </a:lnTo>
                  <a:lnTo>
                    <a:pt x="549" y="693"/>
                  </a:lnTo>
                  <a:lnTo>
                    <a:pt x="666" y="693"/>
                  </a:lnTo>
                  <a:lnTo>
                    <a:pt x="678" y="688"/>
                  </a:lnTo>
                  <a:lnTo>
                    <a:pt x="688" y="678"/>
                  </a:lnTo>
                  <a:lnTo>
                    <a:pt x="691" y="665"/>
                  </a:lnTo>
                  <a:lnTo>
                    <a:pt x="691" y="190"/>
                  </a:lnTo>
                  <a:lnTo>
                    <a:pt x="688" y="178"/>
                  </a:lnTo>
                  <a:lnTo>
                    <a:pt x="678" y="166"/>
                  </a:lnTo>
                  <a:lnTo>
                    <a:pt x="666" y="163"/>
                  </a:lnTo>
                  <a:lnTo>
                    <a:pt x="475" y="163"/>
                  </a:lnTo>
                  <a:close/>
                  <a:moveTo>
                    <a:pt x="54" y="27"/>
                  </a:moveTo>
                  <a:lnTo>
                    <a:pt x="41" y="32"/>
                  </a:lnTo>
                  <a:lnTo>
                    <a:pt x="32" y="42"/>
                  </a:lnTo>
                  <a:lnTo>
                    <a:pt x="27" y="55"/>
                  </a:lnTo>
                  <a:lnTo>
                    <a:pt x="27" y="665"/>
                  </a:lnTo>
                  <a:lnTo>
                    <a:pt x="32" y="678"/>
                  </a:lnTo>
                  <a:lnTo>
                    <a:pt x="41" y="688"/>
                  </a:lnTo>
                  <a:lnTo>
                    <a:pt x="54" y="693"/>
                  </a:lnTo>
                  <a:lnTo>
                    <a:pt x="169" y="693"/>
                  </a:lnTo>
                  <a:lnTo>
                    <a:pt x="169" y="515"/>
                  </a:lnTo>
                  <a:lnTo>
                    <a:pt x="171" y="510"/>
                  </a:lnTo>
                  <a:lnTo>
                    <a:pt x="174" y="506"/>
                  </a:lnTo>
                  <a:lnTo>
                    <a:pt x="177" y="504"/>
                  </a:lnTo>
                  <a:lnTo>
                    <a:pt x="184" y="502"/>
                  </a:lnTo>
                  <a:lnTo>
                    <a:pt x="293" y="502"/>
                  </a:lnTo>
                  <a:lnTo>
                    <a:pt x="297" y="504"/>
                  </a:lnTo>
                  <a:lnTo>
                    <a:pt x="302" y="506"/>
                  </a:lnTo>
                  <a:lnTo>
                    <a:pt x="304" y="510"/>
                  </a:lnTo>
                  <a:lnTo>
                    <a:pt x="305" y="515"/>
                  </a:lnTo>
                  <a:lnTo>
                    <a:pt x="305" y="693"/>
                  </a:lnTo>
                  <a:lnTo>
                    <a:pt x="421" y="693"/>
                  </a:lnTo>
                  <a:lnTo>
                    <a:pt x="435" y="688"/>
                  </a:lnTo>
                  <a:lnTo>
                    <a:pt x="445" y="678"/>
                  </a:lnTo>
                  <a:lnTo>
                    <a:pt x="448" y="665"/>
                  </a:lnTo>
                  <a:lnTo>
                    <a:pt x="448" y="55"/>
                  </a:lnTo>
                  <a:lnTo>
                    <a:pt x="445" y="42"/>
                  </a:lnTo>
                  <a:lnTo>
                    <a:pt x="435" y="32"/>
                  </a:lnTo>
                  <a:lnTo>
                    <a:pt x="421" y="27"/>
                  </a:lnTo>
                  <a:lnTo>
                    <a:pt x="54" y="27"/>
                  </a:lnTo>
                  <a:close/>
                  <a:moveTo>
                    <a:pt x="54" y="0"/>
                  </a:moveTo>
                  <a:lnTo>
                    <a:pt x="421" y="0"/>
                  </a:lnTo>
                  <a:lnTo>
                    <a:pt x="441" y="5"/>
                  </a:lnTo>
                  <a:lnTo>
                    <a:pt x="459" y="16"/>
                  </a:lnTo>
                  <a:lnTo>
                    <a:pt x="470" y="34"/>
                  </a:lnTo>
                  <a:lnTo>
                    <a:pt x="475" y="55"/>
                  </a:lnTo>
                  <a:lnTo>
                    <a:pt x="475" y="136"/>
                  </a:lnTo>
                  <a:lnTo>
                    <a:pt x="666" y="136"/>
                  </a:lnTo>
                  <a:lnTo>
                    <a:pt x="686" y="141"/>
                  </a:lnTo>
                  <a:lnTo>
                    <a:pt x="702" y="152"/>
                  </a:lnTo>
                  <a:lnTo>
                    <a:pt x="715" y="170"/>
                  </a:lnTo>
                  <a:lnTo>
                    <a:pt x="718" y="190"/>
                  </a:lnTo>
                  <a:lnTo>
                    <a:pt x="718" y="665"/>
                  </a:lnTo>
                  <a:lnTo>
                    <a:pt x="715" y="686"/>
                  </a:lnTo>
                  <a:lnTo>
                    <a:pt x="702" y="704"/>
                  </a:lnTo>
                  <a:lnTo>
                    <a:pt x="686" y="715"/>
                  </a:lnTo>
                  <a:lnTo>
                    <a:pt x="666" y="720"/>
                  </a:lnTo>
                  <a:lnTo>
                    <a:pt x="54" y="720"/>
                  </a:lnTo>
                  <a:lnTo>
                    <a:pt x="33" y="715"/>
                  </a:lnTo>
                  <a:lnTo>
                    <a:pt x="16" y="704"/>
                  </a:lnTo>
                  <a:lnTo>
                    <a:pt x="4" y="686"/>
                  </a:lnTo>
                  <a:lnTo>
                    <a:pt x="0" y="665"/>
                  </a:lnTo>
                  <a:lnTo>
                    <a:pt x="0" y="55"/>
                  </a:lnTo>
                  <a:lnTo>
                    <a:pt x="4" y="34"/>
                  </a:lnTo>
                  <a:lnTo>
                    <a:pt x="16" y="16"/>
                  </a:lnTo>
                  <a:lnTo>
                    <a:pt x="33" y="5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30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val 130">
            <a:extLst>
              <a:ext uri="{FF2B5EF4-FFF2-40B4-BE49-F238E27FC236}">
                <a16:creationId xmlns:a16="http://schemas.microsoft.com/office/drawing/2014/main" id="{7CBC00E3-1825-374A-86B8-61E465BBAFF4}"/>
              </a:ext>
            </a:extLst>
          </p:cNvPr>
          <p:cNvSpPr/>
          <p:nvPr/>
        </p:nvSpPr>
        <p:spPr>
          <a:xfrm>
            <a:off x="114094" y="3409535"/>
            <a:ext cx="606764" cy="585361"/>
          </a:xfrm>
          <a:prstGeom prst="ellipse">
            <a:avLst/>
          </a:prstGeom>
          <a:solidFill>
            <a:srgbClr val="00A3DB"/>
          </a:solidFill>
          <a:ln>
            <a:solidFill>
              <a:srgbClr val="003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003782"/>
              </a:solidFill>
              <a:latin typeface="Lato Light" panose="020F0502020204030203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0D95A8B-ED8B-ED4B-B38D-A8C8F01AB926}"/>
              </a:ext>
            </a:extLst>
          </p:cNvPr>
          <p:cNvCxnSpPr>
            <a:cxnSpLocks/>
          </p:cNvCxnSpPr>
          <p:nvPr/>
        </p:nvCxnSpPr>
        <p:spPr>
          <a:xfrm flipH="1">
            <a:off x="474789" y="2091176"/>
            <a:ext cx="4314010" cy="0"/>
          </a:xfrm>
          <a:prstGeom prst="line">
            <a:avLst/>
          </a:prstGeom>
          <a:ln w="38100">
            <a:solidFill>
              <a:srgbClr val="00A3DB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4CD9035-784F-724E-8B63-0B36B9F21497}"/>
              </a:ext>
            </a:extLst>
          </p:cNvPr>
          <p:cNvCxnSpPr>
            <a:cxnSpLocks/>
          </p:cNvCxnSpPr>
          <p:nvPr/>
        </p:nvCxnSpPr>
        <p:spPr>
          <a:xfrm>
            <a:off x="5256756" y="2106529"/>
            <a:ext cx="0" cy="3797844"/>
          </a:xfrm>
          <a:prstGeom prst="line">
            <a:avLst/>
          </a:prstGeom>
          <a:ln w="38100">
            <a:solidFill>
              <a:srgbClr val="00A3DB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735">
            <a:extLst>
              <a:ext uri="{FF2B5EF4-FFF2-40B4-BE49-F238E27FC236}">
                <a16:creationId xmlns:a16="http://schemas.microsoft.com/office/drawing/2014/main" id="{BE3C304B-3D48-E842-92AF-B0E15D2A54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32547" y="2500302"/>
            <a:ext cx="511784" cy="376079"/>
          </a:xfrm>
          <a:custGeom>
            <a:avLst/>
            <a:gdLst/>
            <a:ahLst/>
            <a:cxnLst/>
            <a:rect l="0" t="0" r="r" b="b"/>
            <a:pathLst>
              <a:path w="259989" h="297474">
                <a:moveTo>
                  <a:pt x="131617" y="219900"/>
                </a:moveTo>
                <a:cubicBezTo>
                  <a:pt x="129093" y="229597"/>
                  <a:pt x="125127" y="236061"/>
                  <a:pt x="115751" y="242167"/>
                </a:cubicBezTo>
                <a:cubicBezTo>
                  <a:pt x="111785" y="244681"/>
                  <a:pt x="109621" y="249709"/>
                  <a:pt x="111063" y="254737"/>
                </a:cubicBezTo>
                <a:cubicBezTo>
                  <a:pt x="112506" y="259764"/>
                  <a:pt x="117915" y="263356"/>
                  <a:pt x="125487" y="264433"/>
                </a:cubicBezTo>
                <a:lnTo>
                  <a:pt x="125487" y="253659"/>
                </a:lnTo>
                <a:cubicBezTo>
                  <a:pt x="125487" y="251504"/>
                  <a:pt x="127651" y="248990"/>
                  <a:pt x="130175" y="248990"/>
                </a:cubicBezTo>
                <a:cubicBezTo>
                  <a:pt x="132699" y="248990"/>
                  <a:pt x="134502" y="251504"/>
                  <a:pt x="134502" y="253659"/>
                </a:cubicBezTo>
                <a:lnTo>
                  <a:pt x="134502" y="265152"/>
                </a:lnTo>
                <a:cubicBezTo>
                  <a:pt x="140272" y="264433"/>
                  <a:pt x="144238" y="262997"/>
                  <a:pt x="146762" y="260124"/>
                </a:cubicBezTo>
                <a:cubicBezTo>
                  <a:pt x="150008" y="256173"/>
                  <a:pt x="149647" y="251145"/>
                  <a:pt x="148926" y="247195"/>
                </a:cubicBezTo>
                <a:cubicBezTo>
                  <a:pt x="147484" y="237498"/>
                  <a:pt x="138108" y="226724"/>
                  <a:pt x="131617" y="219900"/>
                </a:cubicBezTo>
                <a:close/>
                <a:moveTo>
                  <a:pt x="130175" y="186500"/>
                </a:moveTo>
                <a:cubicBezTo>
                  <a:pt x="88706" y="186500"/>
                  <a:pt x="54810" y="219900"/>
                  <a:pt x="54810" y="261201"/>
                </a:cubicBezTo>
                <a:cubicBezTo>
                  <a:pt x="54810" y="270539"/>
                  <a:pt x="56613" y="279876"/>
                  <a:pt x="59859" y="288496"/>
                </a:cubicBezTo>
                <a:lnTo>
                  <a:pt x="125487" y="288496"/>
                </a:lnTo>
                <a:lnTo>
                  <a:pt x="125487" y="273771"/>
                </a:lnTo>
                <a:cubicBezTo>
                  <a:pt x="113588" y="272334"/>
                  <a:pt x="104933" y="266229"/>
                  <a:pt x="102409" y="256891"/>
                </a:cubicBezTo>
                <a:cubicBezTo>
                  <a:pt x="99885" y="248631"/>
                  <a:pt x="103491" y="239294"/>
                  <a:pt x="110703" y="234625"/>
                </a:cubicBezTo>
                <a:cubicBezTo>
                  <a:pt x="119357" y="229238"/>
                  <a:pt x="121881" y="224210"/>
                  <a:pt x="124045" y="210562"/>
                </a:cubicBezTo>
                <a:cubicBezTo>
                  <a:pt x="124045" y="208767"/>
                  <a:pt x="125127" y="207689"/>
                  <a:pt x="126569" y="206971"/>
                </a:cubicBezTo>
                <a:cubicBezTo>
                  <a:pt x="128011" y="206253"/>
                  <a:pt x="129814" y="206971"/>
                  <a:pt x="131257" y="207689"/>
                </a:cubicBezTo>
                <a:cubicBezTo>
                  <a:pt x="132339" y="208408"/>
                  <a:pt x="155056" y="226724"/>
                  <a:pt x="157941" y="245758"/>
                </a:cubicBezTo>
                <a:cubicBezTo>
                  <a:pt x="159383" y="254018"/>
                  <a:pt x="157941" y="260842"/>
                  <a:pt x="153614" y="265870"/>
                </a:cubicBezTo>
                <a:cubicBezTo>
                  <a:pt x="149286" y="270539"/>
                  <a:pt x="143156" y="273412"/>
                  <a:pt x="134502" y="274130"/>
                </a:cubicBezTo>
                <a:lnTo>
                  <a:pt x="134502" y="288496"/>
                </a:lnTo>
                <a:lnTo>
                  <a:pt x="199770" y="288496"/>
                </a:lnTo>
                <a:cubicBezTo>
                  <a:pt x="203376" y="279876"/>
                  <a:pt x="205179" y="270539"/>
                  <a:pt x="205179" y="261201"/>
                </a:cubicBezTo>
                <a:cubicBezTo>
                  <a:pt x="205179" y="219900"/>
                  <a:pt x="171283" y="186500"/>
                  <a:pt x="130175" y="186500"/>
                </a:cubicBezTo>
                <a:close/>
                <a:moveTo>
                  <a:pt x="74643" y="135861"/>
                </a:moveTo>
                <a:cubicBezTo>
                  <a:pt x="35699" y="155614"/>
                  <a:pt x="9015" y="196197"/>
                  <a:pt x="9015" y="242885"/>
                </a:cubicBezTo>
                <a:cubicBezTo>
                  <a:pt x="9015" y="258687"/>
                  <a:pt x="12260" y="274130"/>
                  <a:pt x="18390" y="288496"/>
                </a:cubicBezTo>
                <a:lnTo>
                  <a:pt x="50483" y="288496"/>
                </a:lnTo>
                <a:cubicBezTo>
                  <a:pt x="47599" y="279876"/>
                  <a:pt x="45796" y="270539"/>
                  <a:pt x="45796" y="261201"/>
                </a:cubicBezTo>
                <a:cubicBezTo>
                  <a:pt x="45796" y="214872"/>
                  <a:pt x="83658" y="177162"/>
                  <a:pt x="130175" y="177162"/>
                </a:cubicBezTo>
                <a:cubicBezTo>
                  <a:pt x="176331" y="177162"/>
                  <a:pt x="214194" y="214872"/>
                  <a:pt x="214194" y="261201"/>
                </a:cubicBezTo>
                <a:cubicBezTo>
                  <a:pt x="214194" y="270539"/>
                  <a:pt x="212751" y="279876"/>
                  <a:pt x="209506" y="288496"/>
                </a:cubicBezTo>
                <a:lnTo>
                  <a:pt x="241960" y="288496"/>
                </a:lnTo>
                <a:cubicBezTo>
                  <a:pt x="247729" y="274130"/>
                  <a:pt x="250975" y="258687"/>
                  <a:pt x="250975" y="242885"/>
                </a:cubicBezTo>
                <a:cubicBezTo>
                  <a:pt x="250975" y="196197"/>
                  <a:pt x="224291" y="155614"/>
                  <a:pt x="184986" y="135861"/>
                </a:cubicBezTo>
                <a:lnTo>
                  <a:pt x="74643" y="135861"/>
                </a:lnTo>
                <a:close/>
                <a:moveTo>
                  <a:pt x="58056" y="87737"/>
                </a:moveTo>
                <a:cubicBezTo>
                  <a:pt x="68152" y="94920"/>
                  <a:pt x="78610" y="107489"/>
                  <a:pt x="78249" y="126883"/>
                </a:cubicBezTo>
                <a:lnTo>
                  <a:pt x="181740" y="126883"/>
                </a:lnTo>
                <a:cubicBezTo>
                  <a:pt x="181380" y="107489"/>
                  <a:pt x="192198" y="94920"/>
                  <a:pt x="201934" y="87737"/>
                </a:cubicBezTo>
                <a:lnTo>
                  <a:pt x="58056" y="87737"/>
                </a:lnTo>
                <a:close/>
                <a:moveTo>
                  <a:pt x="40387" y="78758"/>
                </a:moveTo>
                <a:lnTo>
                  <a:pt x="219603" y="78758"/>
                </a:lnTo>
                <a:cubicBezTo>
                  <a:pt x="221766" y="78758"/>
                  <a:pt x="223569" y="80554"/>
                  <a:pt x="224291" y="82709"/>
                </a:cubicBezTo>
                <a:cubicBezTo>
                  <a:pt x="224291" y="84864"/>
                  <a:pt x="223209" y="87018"/>
                  <a:pt x="221045" y="87737"/>
                </a:cubicBezTo>
                <a:cubicBezTo>
                  <a:pt x="219603" y="88096"/>
                  <a:pt x="188952" y="98152"/>
                  <a:pt x="191116" y="128679"/>
                </a:cubicBezTo>
                <a:cubicBezTo>
                  <a:pt x="231863" y="150586"/>
                  <a:pt x="259989" y="193683"/>
                  <a:pt x="259989" y="242885"/>
                </a:cubicBezTo>
                <a:cubicBezTo>
                  <a:pt x="259989" y="260842"/>
                  <a:pt x="256384" y="278440"/>
                  <a:pt x="249172" y="294960"/>
                </a:cubicBezTo>
                <a:cubicBezTo>
                  <a:pt x="248090" y="296397"/>
                  <a:pt x="246647" y="297474"/>
                  <a:pt x="244844" y="297474"/>
                </a:cubicBezTo>
                <a:lnTo>
                  <a:pt x="203015" y="297474"/>
                </a:lnTo>
                <a:lnTo>
                  <a:pt x="56974" y="297474"/>
                </a:lnTo>
                <a:lnTo>
                  <a:pt x="15145" y="297474"/>
                </a:lnTo>
                <a:cubicBezTo>
                  <a:pt x="13342" y="297474"/>
                  <a:pt x="11539" y="296397"/>
                  <a:pt x="11178" y="294960"/>
                </a:cubicBezTo>
                <a:cubicBezTo>
                  <a:pt x="3966" y="278440"/>
                  <a:pt x="0" y="260842"/>
                  <a:pt x="0" y="242885"/>
                </a:cubicBezTo>
                <a:cubicBezTo>
                  <a:pt x="0" y="193683"/>
                  <a:pt x="28126" y="150586"/>
                  <a:pt x="68874" y="128679"/>
                </a:cubicBezTo>
                <a:cubicBezTo>
                  <a:pt x="71037" y="98152"/>
                  <a:pt x="40387" y="88096"/>
                  <a:pt x="38944" y="87737"/>
                </a:cubicBezTo>
                <a:cubicBezTo>
                  <a:pt x="36781" y="87018"/>
                  <a:pt x="35699" y="84864"/>
                  <a:pt x="36059" y="82709"/>
                </a:cubicBezTo>
                <a:cubicBezTo>
                  <a:pt x="36059" y="80554"/>
                  <a:pt x="38223" y="78758"/>
                  <a:pt x="40387" y="78758"/>
                </a:cubicBezTo>
                <a:close/>
                <a:moveTo>
                  <a:pt x="92409" y="16698"/>
                </a:moveTo>
                <a:cubicBezTo>
                  <a:pt x="94220" y="18497"/>
                  <a:pt x="94582" y="21375"/>
                  <a:pt x="92772" y="23175"/>
                </a:cubicBezTo>
                <a:cubicBezTo>
                  <a:pt x="89151" y="27493"/>
                  <a:pt x="89151" y="35049"/>
                  <a:pt x="92772" y="39367"/>
                </a:cubicBezTo>
                <a:cubicBezTo>
                  <a:pt x="99651" y="47283"/>
                  <a:pt x="99651" y="59518"/>
                  <a:pt x="92772" y="67074"/>
                </a:cubicBezTo>
                <a:cubicBezTo>
                  <a:pt x="92047" y="68154"/>
                  <a:pt x="90599" y="68873"/>
                  <a:pt x="89513" y="68873"/>
                </a:cubicBezTo>
                <a:cubicBezTo>
                  <a:pt x="88427" y="68873"/>
                  <a:pt x="87340" y="68514"/>
                  <a:pt x="86616" y="67794"/>
                </a:cubicBezTo>
                <a:cubicBezTo>
                  <a:pt x="84444" y="66355"/>
                  <a:pt x="84444" y="63476"/>
                  <a:pt x="85892" y="61317"/>
                </a:cubicBezTo>
                <a:cubicBezTo>
                  <a:pt x="89875" y="56999"/>
                  <a:pt x="89875" y="49802"/>
                  <a:pt x="85892" y="45124"/>
                </a:cubicBezTo>
                <a:cubicBezTo>
                  <a:pt x="79375" y="37568"/>
                  <a:pt x="79375" y="24974"/>
                  <a:pt x="85892" y="17417"/>
                </a:cubicBezTo>
                <a:cubicBezTo>
                  <a:pt x="87703" y="15618"/>
                  <a:pt x="90599" y="15258"/>
                  <a:pt x="92409" y="16698"/>
                </a:cubicBezTo>
                <a:close/>
                <a:moveTo>
                  <a:pt x="176547" y="8770"/>
                </a:moveTo>
                <a:cubicBezTo>
                  <a:pt x="178357" y="10581"/>
                  <a:pt x="178719" y="13117"/>
                  <a:pt x="176909" y="15291"/>
                </a:cubicBezTo>
                <a:cubicBezTo>
                  <a:pt x="173288" y="19638"/>
                  <a:pt x="173288" y="26883"/>
                  <a:pt x="176909" y="31592"/>
                </a:cubicBezTo>
                <a:cubicBezTo>
                  <a:pt x="183788" y="39561"/>
                  <a:pt x="183788" y="51878"/>
                  <a:pt x="176909" y="59485"/>
                </a:cubicBezTo>
                <a:cubicBezTo>
                  <a:pt x="176185" y="60572"/>
                  <a:pt x="174737" y="60934"/>
                  <a:pt x="173651" y="60934"/>
                </a:cubicBezTo>
                <a:cubicBezTo>
                  <a:pt x="172564" y="60934"/>
                  <a:pt x="171478" y="60572"/>
                  <a:pt x="170754" y="60210"/>
                </a:cubicBezTo>
                <a:cubicBezTo>
                  <a:pt x="168582" y="58398"/>
                  <a:pt x="168582" y="55500"/>
                  <a:pt x="170030" y="53689"/>
                </a:cubicBezTo>
                <a:cubicBezTo>
                  <a:pt x="174013" y="49342"/>
                  <a:pt x="174013" y="41735"/>
                  <a:pt x="170030" y="37388"/>
                </a:cubicBezTo>
                <a:cubicBezTo>
                  <a:pt x="163513" y="29781"/>
                  <a:pt x="163513" y="17464"/>
                  <a:pt x="170030" y="9495"/>
                </a:cubicBezTo>
                <a:cubicBezTo>
                  <a:pt x="171840" y="7683"/>
                  <a:pt x="174737" y="7321"/>
                  <a:pt x="176547" y="8770"/>
                </a:cubicBezTo>
                <a:close/>
                <a:moveTo>
                  <a:pt x="133684" y="1182"/>
                </a:moveTo>
                <a:cubicBezTo>
                  <a:pt x="135495" y="2621"/>
                  <a:pt x="135857" y="5500"/>
                  <a:pt x="134047" y="7659"/>
                </a:cubicBezTo>
                <a:cubicBezTo>
                  <a:pt x="130426" y="11618"/>
                  <a:pt x="130426" y="19174"/>
                  <a:pt x="134047" y="23492"/>
                </a:cubicBezTo>
                <a:cubicBezTo>
                  <a:pt x="140926" y="31408"/>
                  <a:pt x="140926" y="43643"/>
                  <a:pt x="134047" y="51559"/>
                </a:cubicBezTo>
                <a:cubicBezTo>
                  <a:pt x="133322" y="52639"/>
                  <a:pt x="132236" y="52998"/>
                  <a:pt x="130788" y="52998"/>
                </a:cubicBezTo>
                <a:cubicBezTo>
                  <a:pt x="129702" y="52998"/>
                  <a:pt x="128615" y="52639"/>
                  <a:pt x="127891" y="51919"/>
                </a:cubicBezTo>
                <a:cubicBezTo>
                  <a:pt x="126081" y="50480"/>
                  <a:pt x="125719" y="47601"/>
                  <a:pt x="127167" y="45442"/>
                </a:cubicBezTo>
                <a:cubicBezTo>
                  <a:pt x="131150" y="41484"/>
                  <a:pt x="131150" y="33567"/>
                  <a:pt x="127167" y="29609"/>
                </a:cubicBezTo>
                <a:cubicBezTo>
                  <a:pt x="120650" y="21693"/>
                  <a:pt x="120650" y="9459"/>
                  <a:pt x="127167" y="1542"/>
                </a:cubicBezTo>
                <a:cubicBezTo>
                  <a:pt x="128978" y="-257"/>
                  <a:pt x="131874" y="-617"/>
                  <a:pt x="133684" y="11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42" name="Freeform 734">
            <a:extLst>
              <a:ext uri="{FF2B5EF4-FFF2-40B4-BE49-F238E27FC236}">
                <a16:creationId xmlns:a16="http://schemas.microsoft.com/office/drawing/2014/main" id="{F428EF3F-8888-AE4C-95EA-B4997B77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796" y="3276699"/>
            <a:ext cx="321716" cy="304603"/>
          </a:xfrm>
          <a:custGeom>
            <a:avLst/>
            <a:gdLst/>
            <a:ahLst/>
            <a:cxnLst/>
            <a:rect l="0" t="0" r="r" b="b"/>
            <a:pathLst>
              <a:path w="298090" h="282212">
                <a:moveTo>
                  <a:pt x="23926" y="233476"/>
                </a:moveTo>
                <a:cubicBezTo>
                  <a:pt x="25627" y="231775"/>
                  <a:pt x="28348" y="231775"/>
                  <a:pt x="29709" y="233476"/>
                </a:cubicBezTo>
                <a:cubicBezTo>
                  <a:pt x="31410" y="234837"/>
                  <a:pt x="31410" y="237558"/>
                  <a:pt x="29709" y="239259"/>
                </a:cubicBezTo>
                <a:cubicBezTo>
                  <a:pt x="28348" y="240960"/>
                  <a:pt x="25627" y="240960"/>
                  <a:pt x="23926" y="239259"/>
                </a:cubicBezTo>
                <a:cubicBezTo>
                  <a:pt x="22225" y="237558"/>
                  <a:pt x="22225" y="234837"/>
                  <a:pt x="23926" y="233476"/>
                </a:cubicBezTo>
                <a:close/>
                <a:moveTo>
                  <a:pt x="50366" y="231775"/>
                </a:moveTo>
                <a:lnTo>
                  <a:pt x="226726" y="231775"/>
                </a:lnTo>
                <a:cubicBezTo>
                  <a:pt x="229251" y="231775"/>
                  <a:pt x="231414" y="233607"/>
                  <a:pt x="231414" y="236538"/>
                </a:cubicBezTo>
                <a:cubicBezTo>
                  <a:pt x="231414" y="239102"/>
                  <a:pt x="229251" y="240934"/>
                  <a:pt x="226726" y="240934"/>
                </a:cubicBezTo>
                <a:lnTo>
                  <a:pt x="50366" y="240934"/>
                </a:lnTo>
                <a:cubicBezTo>
                  <a:pt x="48202" y="240934"/>
                  <a:pt x="46038" y="239102"/>
                  <a:pt x="46038" y="236538"/>
                </a:cubicBezTo>
                <a:cubicBezTo>
                  <a:pt x="46038" y="233607"/>
                  <a:pt x="48202" y="231775"/>
                  <a:pt x="50366" y="231775"/>
                </a:cubicBezTo>
                <a:close/>
                <a:moveTo>
                  <a:pt x="271056" y="218996"/>
                </a:moveTo>
                <a:cubicBezTo>
                  <a:pt x="260964" y="218996"/>
                  <a:pt x="252673" y="226989"/>
                  <a:pt x="252673" y="237162"/>
                </a:cubicBezTo>
                <a:cubicBezTo>
                  <a:pt x="252673" y="246971"/>
                  <a:pt x="260964" y="255327"/>
                  <a:pt x="271056" y="255327"/>
                </a:cubicBezTo>
                <a:cubicBezTo>
                  <a:pt x="281149" y="255327"/>
                  <a:pt x="289079" y="246971"/>
                  <a:pt x="289079" y="237162"/>
                </a:cubicBezTo>
                <a:cubicBezTo>
                  <a:pt x="289079" y="226989"/>
                  <a:pt x="281149" y="218996"/>
                  <a:pt x="271056" y="218996"/>
                </a:cubicBezTo>
                <a:close/>
                <a:moveTo>
                  <a:pt x="27033" y="218996"/>
                </a:moveTo>
                <a:cubicBezTo>
                  <a:pt x="16941" y="218996"/>
                  <a:pt x="9011" y="226989"/>
                  <a:pt x="9011" y="237162"/>
                </a:cubicBezTo>
                <a:cubicBezTo>
                  <a:pt x="9011" y="246971"/>
                  <a:pt x="16941" y="255327"/>
                  <a:pt x="27033" y="255327"/>
                </a:cubicBezTo>
                <a:lnTo>
                  <a:pt x="250511" y="255327"/>
                </a:lnTo>
                <a:cubicBezTo>
                  <a:pt x="246546" y="250604"/>
                  <a:pt x="244023" y="244065"/>
                  <a:pt x="244023" y="237162"/>
                </a:cubicBezTo>
                <a:cubicBezTo>
                  <a:pt x="244023" y="229895"/>
                  <a:pt x="246546" y="223355"/>
                  <a:pt x="250511" y="218996"/>
                </a:cubicBezTo>
                <a:lnTo>
                  <a:pt x="27033" y="218996"/>
                </a:lnTo>
                <a:close/>
                <a:moveTo>
                  <a:pt x="27033" y="209550"/>
                </a:moveTo>
                <a:lnTo>
                  <a:pt x="271056" y="209550"/>
                </a:lnTo>
                <a:cubicBezTo>
                  <a:pt x="285835" y="209550"/>
                  <a:pt x="298090" y="221902"/>
                  <a:pt x="298090" y="237162"/>
                </a:cubicBezTo>
                <a:cubicBezTo>
                  <a:pt x="298090" y="252057"/>
                  <a:pt x="285835" y="264410"/>
                  <a:pt x="271056" y="264410"/>
                </a:cubicBezTo>
                <a:lnTo>
                  <a:pt x="244023" y="264410"/>
                </a:lnTo>
                <a:lnTo>
                  <a:pt x="244023" y="277852"/>
                </a:lnTo>
                <a:cubicBezTo>
                  <a:pt x="244023" y="280395"/>
                  <a:pt x="241860" y="282212"/>
                  <a:pt x="239337" y="282212"/>
                </a:cubicBezTo>
                <a:cubicBezTo>
                  <a:pt x="236814" y="282212"/>
                  <a:pt x="234651" y="280395"/>
                  <a:pt x="234651" y="277852"/>
                </a:cubicBezTo>
                <a:lnTo>
                  <a:pt x="234651" y="264410"/>
                </a:lnTo>
                <a:lnTo>
                  <a:pt x="63078" y="264410"/>
                </a:lnTo>
                <a:lnTo>
                  <a:pt x="63078" y="277852"/>
                </a:lnTo>
                <a:cubicBezTo>
                  <a:pt x="63078" y="280395"/>
                  <a:pt x="60916" y="282212"/>
                  <a:pt x="58393" y="282212"/>
                </a:cubicBezTo>
                <a:cubicBezTo>
                  <a:pt x="56230" y="282212"/>
                  <a:pt x="54067" y="280395"/>
                  <a:pt x="54067" y="277852"/>
                </a:cubicBezTo>
                <a:lnTo>
                  <a:pt x="54067" y="264410"/>
                </a:lnTo>
                <a:lnTo>
                  <a:pt x="27033" y="264410"/>
                </a:lnTo>
                <a:cubicBezTo>
                  <a:pt x="11895" y="264410"/>
                  <a:pt x="0" y="252057"/>
                  <a:pt x="0" y="237162"/>
                </a:cubicBezTo>
                <a:cubicBezTo>
                  <a:pt x="0" y="221902"/>
                  <a:pt x="11895" y="209550"/>
                  <a:pt x="27033" y="209550"/>
                </a:cubicBezTo>
                <a:close/>
                <a:moveTo>
                  <a:pt x="227436" y="0"/>
                </a:moveTo>
                <a:lnTo>
                  <a:pt x="256846" y="0"/>
                </a:lnTo>
                <a:cubicBezTo>
                  <a:pt x="258639" y="0"/>
                  <a:pt x="260432" y="1079"/>
                  <a:pt x="260791" y="2879"/>
                </a:cubicBezTo>
                <a:cubicBezTo>
                  <a:pt x="261867" y="4319"/>
                  <a:pt x="261508" y="6478"/>
                  <a:pt x="260074" y="7918"/>
                </a:cubicBezTo>
                <a:lnTo>
                  <a:pt x="226360" y="41749"/>
                </a:lnTo>
                <a:lnTo>
                  <a:pt x="297016" y="197949"/>
                </a:lnTo>
                <a:cubicBezTo>
                  <a:pt x="298091" y="200109"/>
                  <a:pt x="297016" y="202988"/>
                  <a:pt x="294864" y="204068"/>
                </a:cubicBezTo>
                <a:cubicBezTo>
                  <a:pt x="294146" y="204068"/>
                  <a:pt x="293429" y="204428"/>
                  <a:pt x="292712" y="204428"/>
                </a:cubicBezTo>
                <a:cubicBezTo>
                  <a:pt x="291277" y="204428"/>
                  <a:pt x="289484" y="203348"/>
                  <a:pt x="288766" y="201549"/>
                </a:cubicBezTo>
                <a:lnTo>
                  <a:pt x="219545" y="48228"/>
                </a:lnTo>
                <a:lnTo>
                  <a:pt x="203765" y="64423"/>
                </a:lnTo>
                <a:lnTo>
                  <a:pt x="247879" y="193990"/>
                </a:lnTo>
                <a:cubicBezTo>
                  <a:pt x="248597" y="196150"/>
                  <a:pt x="247162" y="198669"/>
                  <a:pt x="244652" y="199749"/>
                </a:cubicBezTo>
                <a:cubicBezTo>
                  <a:pt x="244293" y="199749"/>
                  <a:pt x="243934" y="199749"/>
                  <a:pt x="243576" y="199749"/>
                </a:cubicBezTo>
                <a:cubicBezTo>
                  <a:pt x="241424" y="199749"/>
                  <a:pt x="239630" y="198669"/>
                  <a:pt x="238913" y="196870"/>
                </a:cubicBezTo>
                <a:lnTo>
                  <a:pt x="195157" y="68022"/>
                </a:lnTo>
                <a:lnTo>
                  <a:pt x="127729" y="68022"/>
                </a:lnTo>
                <a:cubicBezTo>
                  <a:pt x="120197" y="68022"/>
                  <a:pt x="113742" y="74141"/>
                  <a:pt x="113742" y="81699"/>
                </a:cubicBezTo>
                <a:cubicBezTo>
                  <a:pt x="113742" y="89617"/>
                  <a:pt x="120197" y="95376"/>
                  <a:pt x="127729" y="95376"/>
                </a:cubicBezTo>
                <a:lnTo>
                  <a:pt x="183321" y="95376"/>
                </a:lnTo>
                <a:cubicBezTo>
                  <a:pt x="185832" y="95376"/>
                  <a:pt x="187625" y="97535"/>
                  <a:pt x="187625" y="100414"/>
                </a:cubicBezTo>
                <a:cubicBezTo>
                  <a:pt x="187625" y="102574"/>
                  <a:pt x="185832" y="104733"/>
                  <a:pt x="183321" y="104733"/>
                </a:cubicBezTo>
                <a:lnTo>
                  <a:pt x="127729" y="104733"/>
                </a:lnTo>
                <a:cubicBezTo>
                  <a:pt x="114818" y="104733"/>
                  <a:pt x="104775" y="94296"/>
                  <a:pt x="104775" y="81699"/>
                </a:cubicBezTo>
                <a:cubicBezTo>
                  <a:pt x="104775" y="69102"/>
                  <a:pt x="114818" y="58665"/>
                  <a:pt x="127729" y="58665"/>
                </a:cubicBezTo>
                <a:lnTo>
                  <a:pt x="196591" y="58665"/>
                </a:lnTo>
                <a:lnTo>
                  <a:pt x="246086" y="8997"/>
                </a:lnTo>
                <a:lnTo>
                  <a:pt x="229229" y="8997"/>
                </a:lnTo>
                <a:lnTo>
                  <a:pt x="177224" y="47508"/>
                </a:lnTo>
                <a:cubicBezTo>
                  <a:pt x="175072" y="48947"/>
                  <a:pt x="172203" y="48228"/>
                  <a:pt x="170768" y="46428"/>
                </a:cubicBezTo>
                <a:cubicBezTo>
                  <a:pt x="169333" y="44269"/>
                  <a:pt x="169692" y="41389"/>
                  <a:pt x="171844" y="39950"/>
                </a:cubicBezTo>
                <a:lnTo>
                  <a:pt x="224925" y="720"/>
                </a:lnTo>
                <a:cubicBezTo>
                  <a:pt x="225643" y="360"/>
                  <a:pt x="226719" y="0"/>
                  <a:pt x="2274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8BDA0FC2-2D2A-EF4D-BC48-E898D1DBBE98}"/>
              </a:ext>
            </a:extLst>
          </p:cNvPr>
          <p:cNvSpPr txBox="1">
            <a:spLocks/>
          </p:cNvSpPr>
          <p:nvPr/>
        </p:nvSpPr>
        <p:spPr>
          <a:xfrm>
            <a:off x="777791" y="3461462"/>
            <a:ext cx="4775065" cy="514308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2200" dirty="0" smtClean="0">
                <a:solidFill>
                  <a:srgbClr val="003767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Events of the past months have proven our ability to adapt </a:t>
            </a:r>
            <a:endParaRPr lang="en-US" sz="2200" dirty="0">
              <a:solidFill>
                <a:srgbClr val="003767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733">
            <a:extLst>
              <a:ext uri="{FF2B5EF4-FFF2-40B4-BE49-F238E27FC236}">
                <a16:creationId xmlns:a16="http://schemas.microsoft.com/office/drawing/2014/main" id="{20829E07-F790-DE4B-BFD5-0CD982893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960" y="6389480"/>
            <a:ext cx="320005" cy="321716"/>
          </a:xfrm>
          <a:custGeom>
            <a:avLst/>
            <a:gdLst/>
            <a:ahLst/>
            <a:cxnLst/>
            <a:rect l="0" t="0" r="r" b="b"/>
            <a:pathLst>
              <a:path w="296500" h="298092">
                <a:moveTo>
                  <a:pt x="135191" y="228696"/>
                </a:moveTo>
                <a:cubicBezTo>
                  <a:pt x="143784" y="228696"/>
                  <a:pt x="152423" y="231967"/>
                  <a:pt x="159083" y="238508"/>
                </a:cubicBezTo>
                <a:cubicBezTo>
                  <a:pt x="163762" y="243232"/>
                  <a:pt x="169881" y="245776"/>
                  <a:pt x="176361" y="245776"/>
                </a:cubicBezTo>
                <a:cubicBezTo>
                  <a:pt x="183200" y="245776"/>
                  <a:pt x="189319" y="243232"/>
                  <a:pt x="193999" y="238508"/>
                </a:cubicBezTo>
                <a:cubicBezTo>
                  <a:pt x="205517" y="226879"/>
                  <a:pt x="223515" y="225425"/>
                  <a:pt x="236833" y="234510"/>
                </a:cubicBezTo>
                <a:cubicBezTo>
                  <a:pt x="238993" y="235964"/>
                  <a:pt x="239353" y="238871"/>
                  <a:pt x="237913" y="241052"/>
                </a:cubicBezTo>
                <a:cubicBezTo>
                  <a:pt x="236474" y="242869"/>
                  <a:pt x="233954" y="243596"/>
                  <a:pt x="231794" y="241779"/>
                </a:cubicBezTo>
                <a:cubicBezTo>
                  <a:pt x="222075" y="235237"/>
                  <a:pt x="208757" y="236328"/>
                  <a:pt x="200478" y="245049"/>
                </a:cubicBezTo>
                <a:cubicBezTo>
                  <a:pt x="193999" y="251591"/>
                  <a:pt x="185720" y="255225"/>
                  <a:pt x="176361" y="255225"/>
                </a:cubicBezTo>
                <a:cubicBezTo>
                  <a:pt x="167722" y="255225"/>
                  <a:pt x="159083" y="251591"/>
                  <a:pt x="152603" y="245049"/>
                </a:cubicBezTo>
                <a:cubicBezTo>
                  <a:pt x="143245" y="235237"/>
                  <a:pt x="127406" y="235237"/>
                  <a:pt x="117688" y="245049"/>
                </a:cubicBezTo>
                <a:cubicBezTo>
                  <a:pt x="111568" y="251591"/>
                  <a:pt x="102929" y="255225"/>
                  <a:pt x="94290" y="255225"/>
                </a:cubicBezTo>
                <a:cubicBezTo>
                  <a:pt x="84931" y="255225"/>
                  <a:pt x="76652" y="251591"/>
                  <a:pt x="70173" y="245049"/>
                </a:cubicBezTo>
                <a:cubicBezTo>
                  <a:pt x="66934" y="241415"/>
                  <a:pt x="62614" y="239235"/>
                  <a:pt x="57935" y="238145"/>
                </a:cubicBezTo>
                <a:cubicBezTo>
                  <a:pt x="55415" y="237781"/>
                  <a:pt x="53975" y="235237"/>
                  <a:pt x="54335" y="232693"/>
                </a:cubicBezTo>
                <a:cubicBezTo>
                  <a:pt x="55055" y="230513"/>
                  <a:pt x="57215" y="228696"/>
                  <a:pt x="59734" y="229423"/>
                </a:cubicBezTo>
                <a:cubicBezTo>
                  <a:pt x="66214" y="230513"/>
                  <a:pt x="71973" y="233784"/>
                  <a:pt x="76652" y="238508"/>
                </a:cubicBezTo>
                <a:cubicBezTo>
                  <a:pt x="81332" y="243232"/>
                  <a:pt x="87451" y="245776"/>
                  <a:pt x="94290" y="245776"/>
                </a:cubicBezTo>
                <a:cubicBezTo>
                  <a:pt x="100770" y="245776"/>
                  <a:pt x="106889" y="243232"/>
                  <a:pt x="111568" y="238508"/>
                </a:cubicBezTo>
                <a:cubicBezTo>
                  <a:pt x="118048" y="231967"/>
                  <a:pt x="126597" y="228696"/>
                  <a:pt x="135191" y="228696"/>
                </a:cubicBezTo>
                <a:close/>
                <a:moveTo>
                  <a:pt x="239257" y="187420"/>
                </a:moveTo>
                <a:cubicBezTo>
                  <a:pt x="248235" y="187420"/>
                  <a:pt x="256854" y="191055"/>
                  <a:pt x="262958" y="197232"/>
                </a:cubicBezTo>
                <a:cubicBezTo>
                  <a:pt x="264754" y="199050"/>
                  <a:pt x="264754" y="201957"/>
                  <a:pt x="262958" y="203774"/>
                </a:cubicBezTo>
                <a:cubicBezTo>
                  <a:pt x="261163" y="205591"/>
                  <a:pt x="258290" y="205591"/>
                  <a:pt x="256495" y="203774"/>
                </a:cubicBezTo>
                <a:cubicBezTo>
                  <a:pt x="247158" y="193962"/>
                  <a:pt x="231357" y="193962"/>
                  <a:pt x="221661" y="203774"/>
                </a:cubicBezTo>
                <a:cubicBezTo>
                  <a:pt x="215197" y="210315"/>
                  <a:pt x="206938" y="213949"/>
                  <a:pt x="197960" y="213949"/>
                </a:cubicBezTo>
                <a:cubicBezTo>
                  <a:pt x="188982" y="213949"/>
                  <a:pt x="180723" y="210315"/>
                  <a:pt x="174259" y="203774"/>
                </a:cubicBezTo>
                <a:cubicBezTo>
                  <a:pt x="164563" y="193962"/>
                  <a:pt x="149121" y="193962"/>
                  <a:pt x="139425" y="203774"/>
                </a:cubicBezTo>
                <a:cubicBezTo>
                  <a:pt x="133321" y="210315"/>
                  <a:pt x="124702" y="213949"/>
                  <a:pt x="115724" y="213949"/>
                </a:cubicBezTo>
                <a:cubicBezTo>
                  <a:pt x="106747" y="213949"/>
                  <a:pt x="98487" y="210315"/>
                  <a:pt x="92023" y="203774"/>
                </a:cubicBezTo>
                <a:cubicBezTo>
                  <a:pt x="82327" y="193962"/>
                  <a:pt x="66527" y="193962"/>
                  <a:pt x="57190" y="203774"/>
                </a:cubicBezTo>
                <a:cubicBezTo>
                  <a:pt x="52880" y="208135"/>
                  <a:pt x="47135" y="211405"/>
                  <a:pt x="41030" y="212859"/>
                </a:cubicBezTo>
                <a:cubicBezTo>
                  <a:pt x="38516" y="213223"/>
                  <a:pt x="36002" y="211769"/>
                  <a:pt x="35643" y="209588"/>
                </a:cubicBezTo>
                <a:cubicBezTo>
                  <a:pt x="34925" y="207045"/>
                  <a:pt x="36361" y="204501"/>
                  <a:pt x="38875" y="204137"/>
                </a:cubicBezTo>
                <a:cubicBezTo>
                  <a:pt x="43543" y="203047"/>
                  <a:pt x="47494" y="200503"/>
                  <a:pt x="50726" y="197232"/>
                </a:cubicBezTo>
                <a:cubicBezTo>
                  <a:pt x="64013" y="184150"/>
                  <a:pt x="85200" y="184150"/>
                  <a:pt x="98487" y="197232"/>
                </a:cubicBezTo>
                <a:cubicBezTo>
                  <a:pt x="102796" y="201957"/>
                  <a:pt x="109260" y="204501"/>
                  <a:pt x="115724" y="204501"/>
                </a:cubicBezTo>
                <a:cubicBezTo>
                  <a:pt x="122547" y="204501"/>
                  <a:pt x="128293" y="201957"/>
                  <a:pt x="133321" y="197232"/>
                </a:cubicBezTo>
                <a:cubicBezTo>
                  <a:pt x="146248" y="184150"/>
                  <a:pt x="167436" y="184150"/>
                  <a:pt x="180723" y="197232"/>
                </a:cubicBezTo>
                <a:cubicBezTo>
                  <a:pt x="185391" y="201957"/>
                  <a:pt x="191496" y="204501"/>
                  <a:pt x="197960" y="204501"/>
                </a:cubicBezTo>
                <a:cubicBezTo>
                  <a:pt x="204424" y="204501"/>
                  <a:pt x="210888" y="201957"/>
                  <a:pt x="215197" y="197232"/>
                </a:cubicBezTo>
                <a:cubicBezTo>
                  <a:pt x="221661" y="191055"/>
                  <a:pt x="230280" y="187420"/>
                  <a:pt x="239257" y="187420"/>
                </a:cubicBezTo>
                <a:close/>
                <a:moveTo>
                  <a:pt x="7140" y="181691"/>
                </a:moveTo>
                <a:cubicBezTo>
                  <a:pt x="9663" y="181333"/>
                  <a:pt x="11825" y="182407"/>
                  <a:pt x="12546" y="184914"/>
                </a:cubicBezTo>
                <a:cubicBezTo>
                  <a:pt x="28766" y="246160"/>
                  <a:pt x="84634" y="288780"/>
                  <a:pt x="148432" y="288780"/>
                </a:cubicBezTo>
                <a:cubicBezTo>
                  <a:pt x="211869" y="288780"/>
                  <a:pt x="267737" y="246160"/>
                  <a:pt x="283956" y="184914"/>
                </a:cubicBezTo>
                <a:cubicBezTo>
                  <a:pt x="284317" y="182407"/>
                  <a:pt x="286840" y="180975"/>
                  <a:pt x="289363" y="181691"/>
                </a:cubicBezTo>
                <a:cubicBezTo>
                  <a:pt x="291886" y="182407"/>
                  <a:pt x="293328" y="184914"/>
                  <a:pt x="292607" y="187063"/>
                </a:cubicBezTo>
                <a:cubicBezTo>
                  <a:pt x="275666" y="252606"/>
                  <a:pt x="216194" y="298092"/>
                  <a:pt x="148432" y="298092"/>
                </a:cubicBezTo>
                <a:cubicBezTo>
                  <a:pt x="80309" y="298092"/>
                  <a:pt x="21197" y="252606"/>
                  <a:pt x="3896" y="187063"/>
                </a:cubicBezTo>
                <a:cubicBezTo>
                  <a:pt x="3175" y="184914"/>
                  <a:pt x="4617" y="182407"/>
                  <a:pt x="7140" y="181691"/>
                </a:cubicBezTo>
                <a:close/>
                <a:moveTo>
                  <a:pt x="148432" y="147673"/>
                </a:moveTo>
                <a:cubicBezTo>
                  <a:pt x="157082" y="147673"/>
                  <a:pt x="165012" y="150884"/>
                  <a:pt x="171500" y="157305"/>
                </a:cubicBezTo>
                <a:cubicBezTo>
                  <a:pt x="180511" y="166224"/>
                  <a:pt x="196009" y="166224"/>
                  <a:pt x="205020" y="157305"/>
                </a:cubicBezTo>
                <a:cubicBezTo>
                  <a:pt x="211508" y="150884"/>
                  <a:pt x="219438" y="147673"/>
                  <a:pt x="228449" y="147673"/>
                </a:cubicBezTo>
                <a:cubicBezTo>
                  <a:pt x="237099" y="147673"/>
                  <a:pt x="245029" y="150884"/>
                  <a:pt x="251517" y="157305"/>
                </a:cubicBezTo>
                <a:cubicBezTo>
                  <a:pt x="255842" y="161586"/>
                  <a:pt x="261970" y="163727"/>
                  <a:pt x="268457" y="163727"/>
                </a:cubicBezTo>
                <a:cubicBezTo>
                  <a:pt x="274585" y="163727"/>
                  <a:pt x="280712" y="161586"/>
                  <a:pt x="285038" y="157305"/>
                </a:cubicBezTo>
                <a:cubicBezTo>
                  <a:pt x="286840" y="155165"/>
                  <a:pt x="289723" y="155165"/>
                  <a:pt x="291526" y="157305"/>
                </a:cubicBezTo>
                <a:cubicBezTo>
                  <a:pt x="293328" y="158732"/>
                  <a:pt x="293328" y="161586"/>
                  <a:pt x="291526" y="163370"/>
                </a:cubicBezTo>
                <a:cubicBezTo>
                  <a:pt x="285038" y="169435"/>
                  <a:pt x="277108" y="173002"/>
                  <a:pt x="268457" y="173002"/>
                </a:cubicBezTo>
                <a:cubicBezTo>
                  <a:pt x="259447" y="173002"/>
                  <a:pt x="251517" y="169435"/>
                  <a:pt x="245029" y="163370"/>
                </a:cubicBezTo>
                <a:cubicBezTo>
                  <a:pt x="240704" y="159089"/>
                  <a:pt x="234576" y="156592"/>
                  <a:pt x="228449" y="156592"/>
                </a:cubicBezTo>
                <a:cubicBezTo>
                  <a:pt x="221961" y="156592"/>
                  <a:pt x="215834" y="158732"/>
                  <a:pt x="211508" y="163370"/>
                </a:cubicBezTo>
                <a:cubicBezTo>
                  <a:pt x="198533" y="175856"/>
                  <a:pt x="177988" y="175856"/>
                  <a:pt x="165012" y="163370"/>
                </a:cubicBezTo>
                <a:cubicBezTo>
                  <a:pt x="160687" y="158732"/>
                  <a:pt x="154559" y="156592"/>
                  <a:pt x="148432" y="156592"/>
                </a:cubicBezTo>
                <a:cubicBezTo>
                  <a:pt x="141944" y="156592"/>
                  <a:pt x="135816" y="158732"/>
                  <a:pt x="131491" y="163370"/>
                </a:cubicBezTo>
                <a:cubicBezTo>
                  <a:pt x="118515" y="175856"/>
                  <a:pt x="97970" y="175856"/>
                  <a:pt x="84995" y="163370"/>
                </a:cubicBezTo>
                <a:cubicBezTo>
                  <a:pt x="75623" y="154095"/>
                  <a:pt x="60845" y="154095"/>
                  <a:pt x="51474" y="163370"/>
                </a:cubicBezTo>
                <a:cubicBezTo>
                  <a:pt x="38498" y="175856"/>
                  <a:pt x="17953" y="175856"/>
                  <a:pt x="4977" y="163370"/>
                </a:cubicBezTo>
                <a:cubicBezTo>
                  <a:pt x="3175" y="161586"/>
                  <a:pt x="3175" y="158732"/>
                  <a:pt x="4977" y="157305"/>
                </a:cubicBezTo>
                <a:cubicBezTo>
                  <a:pt x="6779" y="155165"/>
                  <a:pt x="9663" y="155165"/>
                  <a:pt x="11465" y="157305"/>
                </a:cubicBezTo>
                <a:cubicBezTo>
                  <a:pt x="15790" y="161586"/>
                  <a:pt x="21918" y="163727"/>
                  <a:pt x="28406" y="163727"/>
                </a:cubicBezTo>
                <a:cubicBezTo>
                  <a:pt x="34533" y="163727"/>
                  <a:pt x="40660" y="161586"/>
                  <a:pt x="44986" y="157305"/>
                </a:cubicBezTo>
                <a:cubicBezTo>
                  <a:pt x="57962" y="144463"/>
                  <a:pt x="78507" y="144463"/>
                  <a:pt x="91482" y="157305"/>
                </a:cubicBezTo>
                <a:cubicBezTo>
                  <a:pt x="100854" y="166224"/>
                  <a:pt x="115632" y="166224"/>
                  <a:pt x="125003" y="157305"/>
                </a:cubicBezTo>
                <a:cubicBezTo>
                  <a:pt x="131491" y="150884"/>
                  <a:pt x="139421" y="147673"/>
                  <a:pt x="148432" y="147673"/>
                </a:cubicBezTo>
                <a:close/>
                <a:moveTo>
                  <a:pt x="166149" y="90152"/>
                </a:moveTo>
                <a:lnTo>
                  <a:pt x="166149" y="114673"/>
                </a:lnTo>
                <a:lnTo>
                  <a:pt x="223658" y="114673"/>
                </a:lnTo>
                <a:lnTo>
                  <a:pt x="223658" y="90152"/>
                </a:lnTo>
                <a:lnTo>
                  <a:pt x="166149" y="90152"/>
                </a:lnTo>
                <a:close/>
                <a:moveTo>
                  <a:pt x="166149" y="56615"/>
                </a:moveTo>
                <a:lnTo>
                  <a:pt x="166149" y="81137"/>
                </a:lnTo>
                <a:lnTo>
                  <a:pt x="223658" y="81137"/>
                </a:lnTo>
                <a:lnTo>
                  <a:pt x="223658" y="56615"/>
                </a:lnTo>
                <a:lnTo>
                  <a:pt x="166149" y="56615"/>
                </a:lnTo>
                <a:close/>
                <a:moveTo>
                  <a:pt x="247877" y="45899"/>
                </a:moveTo>
                <a:cubicBezTo>
                  <a:pt x="249692" y="44450"/>
                  <a:pt x="252957" y="44450"/>
                  <a:pt x="254409" y="45899"/>
                </a:cubicBezTo>
                <a:cubicBezTo>
                  <a:pt x="279083" y="71265"/>
                  <a:pt x="293960" y="104240"/>
                  <a:pt x="296500" y="139390"/>
                </a:cubicBezTo>
                <a:cubicBezTo>
                  <a:pt x="296500" y="141926"/>
                  <a:pt x="294686" y="143738"/>
                  <a:pt x="292509" y="144100"/>
                </a:cubicBezTo>
                <a:cubicBezTo>
                  <a:pt x="292146" y="144100"/>
                  <a:pt x="292146" y="144100"/>
                  <a:pt x="291783" y="144100"/>
                </a:cubicBezTo>
                <a:cubicBezTo>
                  <a:pt x="289606" y="144100"/>
                  <a:pt x="287792" y="142289"/>
                  <a:pt x="287429" y="139752"/>
                </a:cubicBezTo>
                <a:cubicBezTo>
                  <a:pt x="284889" y="107139"/>
                  <a:pt x="270737" y="75976"/>
                  <a:pt x="247877" y="52422"/>
                </a:cubicBezTo>
                <a:cubicBezTo>
                  <a:pt x="246063" y="50610"/>
                  <a:pt x="246063" y="47711"/>
                  <a:pt x="247877" y="45899"/>
                </a:cubicBezTo>
                <a:close/>
                <a:moveTo>
                  <a:pt x="166149" y="23079"/>
                </a:moveTo>
                <a:lnTo>
                  <a:pt x="166149" y="47600"/>
                </a:lnTo>
                <a:lnTo>
                  <a:pt x="223658" y="47600"/>
                </a:lnTo>
                <a:lnTo>
                  <a:pt x="223658" y="23079"/>
                </a:lnTo>
                <a:lnTo>
                  <a:pt x="166149" y="23079"/>
                </a:lnTo>
                <a:close/>
                <a:moveTo>
                  <a:pt x="135895" y="1949"/>
                </a:moveTo>
                <a:cubicBezTo>
                  <a:pt x="138053" y="1588"/>
                  <a:pt x="140569" y="3392"/>
                  <a:pt x="140929" y="5917"/>
                </a:cubicBezTo>
                <a:cubicBezTo>
                  <a:pt x="140929" y="8443"/>
                  <a:pt x="139131" y="10608"/>
                  <a:pt x="136614" y="10968"/>
                </a:cubicBezTo>
                <a:cubicBezTo>
                  <a:pt x="67948" y="16380"/>
                  <a:pt x="14380" y="70860"/>
                  <a:pt x="8988" y="139772"/>
                </a:cubicBezTo>
                <a:cubicBezTo>
                  <a:pt x="8628" y="142298"/>
                  <a:pt x="6831" y="144102"/>
                  <a:pt x="4674" y="144102"/>
                </a:cubicBezTo>
                <a:cubicBezTo>
                  <a:pt x="4314" y="144102"/>
                  <a:pt x="4314" y="144102"/>
                  <a:pt x="3955" y="144102"/>
                </a:cubicBezTo>
                <a:cubicBezTo>
                  <a:pt x="1438" y="143741"/>
                  <a:pt x="0" y="141937"/>
                  <a:pt x="0" y="139412"/>
                </a:cubicBezTo>
                <a:cubicBezTo>
                  <a:pt x="5752" y="65809"/>
                  <a:pt x="62555" y="7721"/>
                  <a:pt x="135895" y="1949"/>
                </a:cubicBezTo>
                <a:close/>
                <a:moveTo>
                  <a:pt x="161476" y="0"/>
                </a:moveTo>
                <a:cubicBezTo>
                  <a:pt x="163992" y="0"/>
                  <a:pt x="166149" y="2163"/>
                  <a:pt x="166149" y="4688"/>
                </a:cubicBezTo>
                <a:lnTo>
                  <a:pt x="166149" y="14063"/>
                </a:lnTo>
                <a:lnTo>
                  <a:pt x="223658" y="14063"/>
                </a:lnTo>
                <a:lnTo>
                  <a:pt x="223658" y="4688"/>
                </a:lnTo>
                <a:cubicBezTo>
                  <a:pt x="223658" y="2163"/>
                  <a:pt x="225815" y="0"/>
                  <a:pt x="228331" y="0"/>
                </a:cubicBezTo>
                <a:cubicBezTo>
                  <a:pt x="230847" y="0"/>
                  <a:pt x="233004" y="2163"/>
                  <a:pt x="233004" y="4688"/>
                </a:cubicBezTo>
                <a:lnTo>
                  <a:pt x="233004" y="133064"/>
                </a:lnTo>
                <a:cubicBezTo>
                  <a:pt x="233004" y="135588"/>
                  <a:pt x="230847" y="137752"/>
                  <a:pt x="228331" y="137752"/>
                </a:cubicBezTo>
                <a:cubicBezTo>
                  <a:pt x="225815" y="137752"/>
                  <a:pt x="223658" y="135588"/>
                  <a:pt x="223658" y="133064"/>
                </a:cubicBezTo>
                <a:lnTo>
                  <a:pt x="223658" y="123688"/>
                </a:lnTo>
                <a:lnTo>
                  <a:pt x="166149" y="123688"/>
                </a:lnTo>
                <a:lnTo>
                  <a:pt x="166149" y="133064"/>
                </a:lnTo>
                <a:cubicBezTo>
                  <a:pt x="166149" y="135588"/>
                  <a:pt x="163992" y="137752"/>
                  <a:pt x="161476" y="137752"/>
                </a:cubicBezTo>
                <a:cubicBezTo>
                  <a:pt x="158960" y="137752"/>
                  <a:pt x="157163" y="135588"/>
                  <a:pt x="157163" y="133064"/>
                </a:cubicBezTo>
                <a:lnTo>
                  <a:pt x="157163" y="4688"/>
                </a:lnTo>
                <a:cubicBezTo>
                  <a:pt x="157163" y="2163"/>
                  <a:pt x="158960" y="0"/>
                  <a:pt x="1614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FECBB0CB-AA25-8D49-A987-5BE45C32A576}"/>
              </a:ext>
            </a:extLst>
          </p:cNvPr>
          <p:cNvSpPr txBox="1">
            <a:spLocks/>
          </p:cNvSpPr>
          <p:nvPr/>
        </p:nvSpPr>
        <p:spPr>
          <a:xfrm>
            <a:off x="1888563" y="6569423"/>
            <a:ext cx="3495076" cy="25994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3" name="Subtitle 2">
            <a:extLst>
              <a:ext uri="{FF2B5EF4-FFF2-40B4-BE49-F238E27FC236}">
                <a16:creationId xmlns:a16="http://schemas.microsoft.com/office/drawing/2014/main" id="{F7AC84C5-CF41-6F43-B1B1-3DC00BD4CB97}"/>
              </a:ext>
            </a:extLst>
          </p:cNvPr>
          <p:cNvSpPr txBox="1">
            <a:spLocks/>
          </p:cNvSpPr>
          <p:nvPr/>
        </p:nvSpPr>
        <p:spPr>
          <a:xfrm>
            <a:off x="6137780" y="2477371"/>
            <a:ext cx="4373139" cy="52245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IE" sz="2200" dirty="0">
                <a:solidFill>
                  <a:srgbClr val="003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a key part of national recovery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4708E119-EA15-B640-97F1-E99263C32B8A}"/>
              </a:ext>
            </a:extLst>
          </p:cNvPr>
          <p:cNvSpPr txBox="1">
            <a:spLocks/>
          </p:cNvSpPr>
          <p:nvPr/>
        </p:nvSpPr>
        <p:spPr>
          <a:xfrm>
            <a:off x="6137781" y="4169829"/>
            <a:ext cx="4321886" cy="75328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IE" sz="2200" dirty="0">
                <a:solidFill>
                  <a:srgbClr val="003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harness growing momentum in regeneration activities post NDP/NPF</a:t>
            </a:r>
            <a:endParaRPr lang="en-US" sz="2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6F6A9778-CDB7-8542-BEA7-F4E4E85FA722}"/>
              </a:ext>
            </a:extLst>
          </p:cNvPr>
          <p:cNvSpPr txBox="1">
            <a:spLocks/>
          </p:cNvSpPr>
          <p:nvPr/>
        </p:nvSpPr>
        <p:spPr>
          <a:xfrm>
            <a:off x="6228448" y="5185340"/>
            <a:ext cx="5097853" cy="1057084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IE" sz="2200" dirty="0">
                <a:solidFill>
                  <a:srgbClr val="003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IE" sz="2200" dirty="0" smtClean="0">
                <a:solidFill>
                  <a:srgbClr val="003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sees </a:t>
            </a:r>
            <a:r>
              <a:rPr lang="en-IE" sz="2200" dirty="0">
                <a:solidFill>
                  <a:srgbClr val="003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planning profession as central to making </a:t>
            </a:r>
            <a:endParaRPr lang="en-IE" sz="2200" dirty="0" smtClean="0">
              <a:solidFill>
                <a:srgbClr val="0037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750"/>
              </a:lnSpc>
            </a:pPr>
            <a:r>
              <a:rPr lang="en-IE" sz="2200" dirty="0" smtClean="0">
                <a:solidFill>
                  <a:srgbClr val="003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</a:t>
            </a:r>
            <a:r>
              <a:rPr lang="en-IE" sz="2200" dirty="0">
                <a:solidFill>
                  <a:srgbClr val="003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happen </a:t>
            </a:r>
            <a:endParaRPr lang="en-I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1750"/>
              </a:lnSpc>
            </a:pP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7558040-E877-874F-A5E1-3C6AD1CE5F53}"/>
              </a:ext>
            </a:extLst>
          </p:cNvPr>
          <p:cNvSpPr txBox="1"/>
          <p:nvPr/>
        </p:nvSpPr>
        <p:spPr>
          <a:xfrm>
            <a:off x="2469665" y="426851"/>
            <a:ext cx="53623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3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Adapting to the new normal 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F626941-A6D6-FF4E-980B-4AE2A33FFD99}"/>
              </a:ext>
            </a:extLst>
          </p:cNvPr>
          <p:cNvSpPr/>
          <p:nvPr/>
        </p:nvSpPr>
        <p:spPr>
          <a:xfrm>
            <a:off x="5593660" y="1362953"/>
            <a:ext cx="866142" cy="8153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4D9600-87EF-4308-B2CB-C1EC0D2BE131}"/>
              </a:ext>
            </a:extLst>
          </p:cNvPr>
          <p:cNvGrpSpPr/>
          <p:nvPr/>
        </p:nvGrpSpPr>
        <p:grpSpPr>
          <a:xfrm>
            <a:off x="4761848" y="1080241"/>
            <a:ext cx="907016" cy="818897"/>
            <a:chOff x="5348524" y="4066954"/>
            <a:chExt cx="1496573" cy="1435338"/>
          </a:xfrm>
        </p:grpSpPr>
        <p:sp>
          <p:nvSpPr>
            <p:cNvPr id="65" name="Freeform 109">
              <a:extLst>
                <a:ext uri="{FF2B5EF4-FFF2-40B4-BE49-F238E27FC236}">
                  <a16:creationId xmlns:a16="http://schemas.microsoft.com/office/drawing/2014/main" id="{BCCAAA1D-1CB4-4D7C-95AD-3C2CC83D4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1803" y="4167378"/>
              <a:ext cx="1339813" cy="1266330"/>
            </a:xfrm>
            <a:custGeom>
              <a:avLst/>
              <a:gdLst>
                <a:gd name="T0" fmla="*/ 708 w 744"/>
                <a:gd name="T1" fmla="*/ 389 h 704"/>
                <a:gd name="T2" fmla="*/ 579 w 744"/>
                <a:gd name="T3" fmla="*/ 383 h 704"/>
                <a:gd name="T4" fmla="*/ 583 w 744"/>
                <a:gd name="T5" fmla="*/ 340 h 704"/>
                <a:gd name="T6" fmla="*/ 581 w 744"/>
                <a:gd name="T7" fmla="*/ 315 h 704"/>
                <a:gd name="T8" fmla="*/ 625 w 744"/>
                <a:gd name="T9" fmla="*/ 320 h 704"/>
                <a:gd name="T10" fmla="*/ 613 w 744"/>
                <a:gd name="T11" fmla="*/ 254 h 704"/>
                <a:gd name="T12" fmla="*/ 574 w 744"/>
                <a:gd name="T13" fmla="*/ 277 h 704"/>
                <a:gd name="T14" fmla="*/ 528 w 744"/>
                <a:gd name="T15" fmla="*/ 196 h 704"/>
                <a:gd name="T16" fmla="*/ 601 w 744"/>
                <a:gd name="T17" fmla="*/ 163 h 704"/>
                <a:gd name="T18" fmla="*/ 548 w 744"/>
                <a:gd name="T19" fmla="*/ 116 h 704"/>
                <a:gd name="T20" fmla="*/ 518 w 744"/>
                <a:gd name="T21" fmla="*/ 185 h 704"/>
                <a:gd name="T22" fmla="*/ 431 w 744"/>
                <a:gd name="T23" fmla="*/ 134 h 704"/>
                <a:gd name="T24" fmla="*/ 457 w 744"/>
                <a:gd name="T25" fmla="*/ 104 h 704"/>
                <a:gd name="T26" fmla="*/ 402 w 744"/>
                <a:gd name="T27" fmla="*/ 91 h 704"/>
                <a:gd name="T28" fmla="*/ 410 w 744"/>
                <a:gd name="T29" fmla="*/ 128 h 704"/>
                <a:gd name="T30" fmla="*/ 367 w 744"/>
                <a:gd name="T31" fmla="*/ 124 h 704"/>
                <a:gd name="T32" fmla="*/ 331 w 744"/>
                <a:gd name="T33" fmla="*/ 127 h 704"/>
                <a:gd name="T34" fmla="*/ 332 w 744"/>
                <a:gd name="T35" fmla="*/ 32 h 704"/>
                <a:gd name="T36" fmla="*/ 279 w 744"/>
                <a:gd name="T37" fmla="*/ 48 h 704"/>
                <a:gd name="T38" fmla="*/ 323 w 744"/>
                <a:gd name="T39" fmla="*/ 128 h 704"/>
                <a:gd name="T40" fmla="*/ 225 w 744"/>
                <a:gd name="T41" fmla="*/ 177 h 704"/>
                <a:gd name="T42" fmla="*/ 208 w 744"/>
                <a:gd name="T43" fmla="*/ 124 h 704"/>
                <a:gd name="T44" fmla="*/ 157 w 744"/>
                <a:gd name="T45" fmla="*/ 185 h 704"/>
                <a:gd name="T46" fmla="*/ 205 w 744"/>
                <a:gd name="T47" fmla="*/ 197 h 704"/>
                <a:gd name="T48" fmla="*/ 160 w 744"/>
                <a:gd name="T49" fmla="*/ 277 h 704"/>
                <a:gd name="T50" fmla="*/ 56 w 744"/>
                <a:gd name="T51" fmla="*/ 225 h 704"/>
                <a:gd name="T52" fmla="*/ 37 w 744"/>
                <a:gd name="T53" fmla="*/ 287 h 704"/>
                <a:gd name="T54" fmla="*/ 157 w 744"/>
                <a:gd name="T55" fmla="*/ 289 h 704"/>
                <a:gd name="T56" fmla="*/ 151 w 744"/>
                <a:gd name="T57" fmla="*/ 340 h 704"/>
                <a:gd name="T58" fmla="*/ 154 w 744"/>
                <a:gd name="T59" fmla="*/ 376 h 704"/>
                <a:gd name="T60" fmla="*/ 72 w 744"/>
                <a:gd name="T61" fmla="*/ 374 h 704"/>
                <a:gd name="T62" fmla="*/ 100 w 744"/>
                <a:gd name="T63" fmla="*/ 450 h 704"/>
                <a:gd name="T64" fmla="*/ 159 w 744"/>
                <a:gd name="T65" fmla="*/ 400 h 704"/>
                <a:gd name="T66" fmla="*/ 201 w 744"/>
                <a:gd name="T67" fmla="*/ 478 h 704"/>
                <a:gd name="T68" fmla="*/ 130 w 744"/>
                <a:gd name="T69" fmla="*/ 518 h 704"/>
                <a:gd name="T70" fmla="*/ 192 w 744"/>
                <a:gd name="T71" fmla="*/ 570 h 704"/>
                <a:gd name="T72" fmla="*/ 224 w 744"/>
                <a:gd name="T73" fmla="*/ 502 h 704"/>
                <a:gd name="T74" fmla="*/ 310 w 744"/>
                <a:gd name="T75" fmla="*/ 549 h 704"/>
                <a:gd name="T76" fmla="*/ 248 w 744"/>
                <a:gd name="T77" fmla="*/ 658 h 704"/>
                <a:gd name="T78" fmla="*/ 342 w 744"/>
                <a:gd name="T79" fmla="*/ 669 h 704"/>
                <a:gd name="T80" fmla="*/ 342 w 744"/>
                <a:gd name="T81" fmla="*/ 555 h 704"/>
                <a:gd name="T82" fmla="*/ 367 w 744"/>
                <a:gd name="T83" fmla="*/ 556 h 704"/>
                <a:gd name="T84" fmla="*/ 424 w 744"/>
                <a:gd name="T85" fmla="*/ 549 h 704"/>
                <a:gd name="T86" fmla="*/ 421 w 744"/>
                <a:gd name="T87" fmla="*/ 612 h 704"/>
                <a:gd name="T88" fmla="*/ 509 w 744"/>
                <a:gd name="T89" fmla="*/ 576 h 704"/>
                <a:gd name="T90" fmla="*/ 468 w 744"/>
                <a:gd name="T91" fmla="*/ 531 h 704"/>
                <a:gd name="T92" fmla="*/ 511 w 744"/>
                <a:gd name="T93" fmla="*/ 501 h 704"/>
                <a:gd name="T94" fmla="*/ 552 w 744"/>
                <a:gd name="T95" fmla="*/ 592 h 704"/>
                <a:gd name="T96" fmla="*/ 609 w 744"/>
                <a:gd name="T97" fmla="*/ 519 h 704"/>
                <a:gd name="T98" fmla="*/ 533 w 744"/>
                <a:gd name="T99" fmla="*/ 478 h 704"/>
                <a:gd name="T100" fmla="*/ 574 w 744"/>
                <a:gd name="T101" fmla="*/ 400 h 704"/>
                <a:gd name="T102" fmla="*/ 684 w 744"/>
                <a:gd name="T103" fmla="*/ 460 h 704"/>
                <a:gd name="T104" fmla="*/ 708 w 744"/>
                <a:gd name="T105" fmla="*/ 38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44" h="704">
                  <a:moveTo>
                    <a:pt x="708" y="389"/>
                  </a:moveTo>
                  <a:cubicBezTo>
                    <a:pt x="668" y="394"/>
                    <a:pt x="623" y="390"/>
                    <a:pt x="579" y="383"/>
                  </a:cubicBezTo>
                  <a:cubicBezTo>
                    <a:pt x="582" y="369"/>
                    <a:pt x="583" y="355"/>
                    <a:pt x="583" y="340"/>
                  </a:cubicBezTo>
                  <a:cubicBezTo>
                    <a:pt x="583" y="331"/>
                    <a:pt x="582" y="323"/>
                    <a:pt x="581" y="315"/>
                  </a:cubicBezTo>
                  <a:cubicBezTo>
                    <a:pt x="596" y="315"/>
                    <a:pt x="610" y="317"/>
                    <a:pt x="625" y="320"/>
                  </a:cubicBezTo>
                  <a:cubicBezTo>
                    <a:pt x="658" y="325"/>
                    <a:pt x="648" y="231"/>
                    <a:pt x="613" y="254"/>
                  </a:cubicBezTo>
                  <a:cubicBezTo>
                    <a:pt x="600" y="262"/>
                    <a:pt x="587" y="270"/>
                    <a:pt x="574" y="277"/>
                  </a:cubicBezTo>
                  <a:cubicBezTo>
                    <a:pt x="564" y="247"/>
                    <a:pt x="549" y="219"/>
                    <a:pt x="528" y="196"/>
                  </a:cubicBezTo>
                  <a:cubicBezTo>
                    <a:pt x="552" y="181"/>
                    <a:pt x="576" y="169"/>
                    <a:pt x="601" y="163"/>
                  </a:cubicBezTo>
                  <a:cubicBezTo>
                    <a:pt x="636" y="156"/>
                    <a:pt x="553" y="84"/>
                    <a:pt x="548" y="116"/>
                  </a:cubicBezTo>
                  <a:cubicBezTo>
                    <a:pt x="544" y="140"/>
                    <a:pt x="533" y="163"/>
                    <a:pt x="518" y="185"/>
                  </a:cubicBezTo>
                  <a:cubicBezTo>
                    <a:pt x="494" y="162"/>
                    <a:pt x="464" y="144"/>
                    <a:pt x="431" y="134"/>
                  </a:cubicBezTo>
                  <a:cubicBezTo>
                    <a:pt x="439" y="121"/>
                    <a:pt x="447" y="110"/>
                    <a:pt x="457" y="104"/>
                  </a:cubicBezTo>
                  <a:cubicBezTo>
                    <a:pt x="488" y="82"/>
                    <a:pt x="384" y="63"/>
                    <a:pt x="402" y="91"/>
                  </a:cubicBezTo>
                  <a:cubicBezTo>
                    <a:pt x="408" y="100"/>
                    <a:pt x="410" y="113"/>
                    <a:pt x="410" y="128"/>
                  </a:cubicBezTo>
                  <a:cubicBezTo>
                    <a:pt x="396" y="125"/>
                    <a:pt x="382" y="124"/>
                    <a:pt x="367" y="124"/>
                  </a:cubicBezTo>
                  <a:cubicBezTo>
                    <a:pt x="355" y="124"/>
                    <a:pt x="343" y="125"/>
                    <a:pt x="331" y="127"/>
                  </a:cubicBezTo>
                  <a:cubicBezTo>
                    <a:pt x="325" y="88"/>
                    <a:pt x="324" y="53"/>
                    <a:pt x="332" y="32"/>
                  </a:cubicBezTo>
                  <a:cubicBezTo>
                    <a:pt x="343" y="0"/>
                    <a:pt x="254" y="23"/>
                    <a:pt x="279" y="48"/>
                  </a:cubicBezTo>
                  <a:cubicBezTo>
                    <a:pt x="299" y="68"/>
                    <a:pt x="313" y="97"/>
                    <a:pt x="323" y="128"/>
                  </a:cubicBezTo>
                  <a:cubicBezTo>
                    <a:pt x="286" y="136"/>
                    <a:pt x="253" y="153"/>
                    <a:pt x="225" y="177"/>
                  </a:cubicBezTo>
                  <a:cubicBezTo>
                    <a:pt x="217" y="160"/>
                    <a:pt x="211" y="143"/>
                    <a:pt x="208" y="124"/>
                  </a:cubicBezTo>
                  <a:cubicBezTo>
                    <a:pt x="201" y="82"/>
                    <a:pt x="118" y="177"/>
                    <a:pt x="157" y="185"/>
                  </a:cubicBezTo>
                  <a:cubicBezTo>
                    <a:pt x="175" y="188"/>
                    <a:pt x="190" y="192"/>
                    <a:pt x="205" y="197"/>
                  </a:cubicBezTo>
                  <a:cubicBezTo>
                    <a:pt x="185" y="220"/>
                    <a:pt x="169" y="247"/>
                    <a:pt x="160" y="277"/>
                  </a:cubicBezTo>
                  <a:cubicBezTo>
                    <a:pt x="128" y="264"/>
                    <a:pt x="93" y="247"/>
                    <a:pt x="56" y="225"/>
                  </a:cubicBezTo>
                  <a:cubicBezTo>
                    <a:pt x="18" y="202"/>
                    <a:pt x="0" y="292"/>
                    <a:pt x="37" y="287"/>
                  </a:cubicBezTo>
                  <a:cubicBezTo>
                    <a:pt x="78" y="281"/>
                    <a:pt x="118" y="283"/>
                    <a:pt x="157" y="289"/>
                  </a:cubicBezTo>
                  <a:cubicBezTo>
                    <a:pt x="153" y="305"/>
                    <a:pt x="151" y="322"/>
                    <a:pt x="151" y="340"/>
                  </a:cubicBezTo>
                  <a:cubicBezTo>
                    <a:pt x="151" y="352"/>
                    <a:pt x="152" y="364"/>
                    <a:pt x="154" y="376"/>
                  </a:cubicBezTo>
                  <a:cubicBezTo>
                    <a:pt x="128" y="378"/>
                    <a:pt x="100" y="377"/>
                    <a:pt x="72" y="374"/>
                  </a:cubicBezTo>
                  <a:cubicBezTo>
                    <a:pt x="37" y="370"/>
                    <a:pt x="78" y="479"/>
                    <a:pt x="100" y="450"/>
                  </a:cubicBezTo>
                  <a:cubicBezTo>
                    <a:pt x="116" y="429"/>
                    <a:pt x="136" y="413"/>
                    <a:pt x="159" y="400"/>
                  </a:cubicBezTo>
                  <a:cubicBezTo>
                    <a:pt x="168" y="429"/>
                    <a:pt x="182" y="456"/>
                    <a:pt x="201" y="478"/>
                  </a:cubicBezTo>
                  <a:cubicBezTo>
                    <a:pt x="179" y="493"/>
                    <a:pt x="155" y="507"/>
                    <a:pt x="130" y="518"/>
                  </a:cubicBezTo>
                  <a:cubicBezTo>
                    <a:pt x="91" y="535"/>
                    <a:pt x="179" y="604"/>
                    <a:pt x="192" y="570"/>
                  </a:cubicBezTo>
                  <a:cubicBezTo>
                    <a:pt x="201" y="545"/>
                    <a:pt x="212" y="522"/>
                    <a:pt x="224" y="502"/>
                  </a:cubicBezTo>
                  <a:cubicBezTo>
                    <a:pt x="249" y="524"/>
                    <a:pt x="278" y="540"/>
                    <a:pt x="310" y="549"/>
                  </a:cubicBezTo>
                  <a:cubicBezTo>
                    <a:pt x="295" y="582"/>
                    <a:pt x="275" y="619"/>
                    <a:pt x="248" y="658"/>
                  </a:cubicBezTo>
                  <a:cubicBezTo>
                    <a:pt x="222" y="696"/>
                    <a:pt x="344" y="704"/>
                    <a:pt x="342" y="669"/>
                  </a:cubicBezTo>
                  <a:cubicBezTo>
                    <a:pt x="340" y="627"/>
                    <a:pt x="340" y="589"/>
                    <a:pt x="342" y="555"/>
                  </a:cubicBezTo>
                  <a:cubicBezTo>
                    <a:pt x="350" y="556"/>
                    <a:pt x="358" y="556"/>
                    <a:pt x="367" y="556"/>
                  </a:cubicBezTo>
                  <a:cubicBezTo>
                    <a:pt x="387" y="556"/>
                    <a:pt x="406" y="553"/>
                    <a:pt x="424" y="549"/>
                  </a:cubicBezTo>
                  <a:cubicBezTo>
                    <a:pt x="424" y="568"/>
                    <a:pt x="423" y="589"/>
                    <a:pt x="421" y="612"/>
                  </a:cubicBezTo>
                  <a:cubicBezTo>
                    <a:pt x="416" y="652"/>
                    <a:pt x="535" y="602"/>
                    <a:pt x="509" y="576"/>
                  </a:cubicBezTo>
                  <a:cubicBezTo>
                    <a:pt x="493" y="562"/>
                    <a:pt x="480" y="546"/>
                    <a:pt x="468" y="531"/>
                  </a:cubicBezTo>
                  <a:cubicBezTo>
                    <a:pt x="484" y="523"/>
                    <a:pt x="498" y="513"/>
                    <a:pt x="511" y="501"/>
                  </a:cubicBezTo>
                  <a:cubicBezTo>
                    <a:pt x="529" y="529"/>
                    <a:pt x="544" y="559"/>
                    <a:pt x="552" y="592"/>
                  </a:cubicBezTo>
                  <a:cubicBezTo>
                    <a:pt x="565" y="649"/>
                    <a:pt x="641" y="534"/>
                    <a:pt x="609" y="519"/>
                  </a:cubicBezTo>
                  <a:cubicBezTo>
                    <a:pt x="581" y="505"/>
                    <a:pt x="556" y="492"/>
                    <a:pt x="533" y="478"/>
                  </a:cubicBezTo>
                  <a:cubicBezTo>
                    <a:pt x="552" y="455"/>
                    <a:pt x="566" y="429"/>
                    <a:pt x="574" y="400"/>
                  </a:cubicBezTo>
                  <a:cubicBezTo>
                    <a:pt x="615" y="415"/>
                    <a:pt x="654" y="434"/>
                    <a:pt x="684" y="460"/>
                  </a:cubicBezTo>
                  <a:cubicBezTo>
                    <a:pt x="709" y="481"/>
                    <a:pt x="744" y="384"/>
                    <a:pt x="708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67"/>
                </a:solidFill>
              </a:endParaRPr>
            </a:p>
          </p:txBody>
        </p:sp>
        <p:sp>
          <p:nvSpPr>
            <p:cNvPr id="66" name="Oval 110">
              <a:extLst>
                <a:ext uri="{FF2B5EF4-FFF2-40B4-BE49-F238E27FC236}">
                  <a16:creationId xmlns:a16="http://schemas.microsoft.com/office/drawing/2014/main" id="{38342A17-7117-4D56-B3A5-02EFD97CD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6578" y="4534786"/>
              <a:ext cx="71033" cy="7103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67" name="Oval 111">
              <a:extLst>
                <a:ext uri="{FF2B5EF4-FFF2-40B4-BE49-F238E27FC236}">
                  <a16:creationId xmlns:a16="http://schemas.microsoft.com/office/drawing/2014/main" id="{DCFFC8D2-6AFE-4B1A-B31B-5C6F1E329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0243" y="4889947"/>
              <a:ext cx="173907" cy="17390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68" name="Oval 112">
              <a:extLst>
                <a:ext uri="{FF2B5EF4-FFF2-40B4-BE49-F238E27FC236}">
                  <a16:creationId xmlns:a16="http://schemas.microsoft.com/office/drawing/2014/main" id="{D101522E-8E3A-415B-B8A9-C2B48430B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3985" y="4679300"/>
              <a:ext cx="154312" cy="15676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69" name="Oval 113">
              <a:extLst>
                <a:ext uri="{FF2B5EF4-FFF2-40B4-BE49-F238E27FC236}">
                  <a16:creationId xmlns:a16="http://schemas.microsoft.com/office/drawing/2014/main" id="{853EF0F5-B52E-45F8-92AD-616137799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7611" y="4625414"/>
              <a:ext cx="222895" cy="22289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70" name="Oval 114">
              <a:extLst>
                <a:ext uri="{FF2B5EF4-FFF2-40B4-BE49-F238E27FC236}">
                  <a16:creationId xmlns:a16="http://schemas.microsoft.com/office/drawing/2014/main" id="{A5DCE08E-1047-4263-B517-B557C0624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1719" y="4431912"/>
              <a:ext cx="78380" cy="783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71" name="Oval 115">
              <a:extLst>
                <a:ext uri="{FF2B5EF4-FFF2-40B4-BE49-F238E27FC236}">
                  <a16:creationId xmlns:a16="http://schemas.microsoft.com/office/drawing/2014/main" id="{C87185DB-9B66-4736-846A-FD84E822A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3078" y="4693996"/>
              <a:ext cx="124919" cy="12736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72" name="Oval 116">
              <a:extLst>
                <a:ext uri="{FF2B5EF4-FFF2-40B4-BE49-F238E27FC236}">
                  <a16:creationId xmlns:a16="http://schemas.microsoft.com/office/drawing/2014/main" id="{C5EB939A-C805-492F-A8F3-A8EBD4730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270" y="5022213"/>
              <a:ext cx="95527" cy="9552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73" name="Oval 117">
              <a:extLst>
                <a:ext uri="{FF2B5EF4-FFF2-40B4-BE49-F238E27FC236}">
                  <a16:creationId xmlns:a16="http://schemas.microsoft.com/office/drawing/2014/main" id="{152780BD-33C8-4081-ABF9-7E7131C4B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2894" y="5311240"/>
              <a:ext cx="188603" cy="19105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74" name="Oval 118">
              <a:extLst>
                <a:ext uri="{FF2B5EF4-FFF2-40B4-BE49-F238E27FC236}">
                  <a16:creationId xmlns:a16="http://schemas.microsoft.com/office/drawing/2014/main" id="{550E15C6-57E9-463B-B8E4-B2D008191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524" y="4510292"/>
              <a:ext cx="191052" cy="19105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75" name="Oval 119">
              <a:extLst>
                <a:ext uri="{FF2B5EF4-FFF2-40B4-BE49-F238E27FC236}">
                  <a16:creationId xmlns:a16="http://schemas.microsoft.com/office/drawing/2014/main" id="{2A8DBE78-FF3A-49D3-B5B0-27F46EFEF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4045" y="4855655"/>
              <a:ext cx="191052" cy="19105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76" name="Oval 120">
              <a:extLst>
                <a:ext uri="{FF2B5EF4-FFF2-40B4-BE49-F238E27FC236}">
                  <a16:creationId xmlns:a16="http://schemas.microsoft.com/office/drawing/2014/main" id="{BF7943DB-B9B5-4BEE-8230-8143BC620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2894" y="4066954"/>
              <a:ext cx="188603" cy="19105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77" name="Oval 121">
              <a:extLst>
                <a:ext uri="{FF2B5EF4-FFF2-40B4-BE49-F238E27FC236}">
                  <a16:creationId xmlns:a16="http://schemas.microsoft.com/office/drawing/2014/main" id="{401A6540-5B98-4132-B371-A4E1DBE28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4253" y="4836060"/>
              <a:ext cx="191052" cy="19105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78" name="Oval 122">
              <a:extLst>
                <a:ext uri="{FF2B5EF4-FFF2-40B4-BE49-F238E27FC236}">
                  <a16:creationId xmlns:a16="http://schemas.microsoft.com/office/drawing/2014/main" id="{D21A4110-F034-4313-B39D-77F3EEDF8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3664" y="5098143"/>
              <a:ext cx="193502" cy="19105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79" name="Oval 123">
              <a:extLst>
                <a:ext uri="{FF2B5EF4-FFF2-40B4-BE49-F238E27FC236}">
                  <a16:creationId xmlns:a16="http://schemas.microsoft.com/office/drawing/2014/main" id="{2662A882-F5A4-4697-AFEF-B051D3D6F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227" y="4573976"/>
              <a:ext cx="191052" cy="19105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80" name="Oval 124">
              <a:extLst>
                <a:ext uri="{FF2B5EF4-FFF2-40B4-BE49-F238E27FC236}">
                  <a16:creationId xmlns:a16="http://schemas.microsoft.com/office/drawing/2014/main" id="{2F7930D7-4BA9-4264-A3F8-4FF52290F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8905" y="4270252"/>
              <a:ext cx="188603" cy="19105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81" name="Oval 125">
              <a:extLst>
                <a:ext uri="{FF2B5EF4-FFF2-40B4-BE49-F238E27FC236}">
                  <a16:creationId xmlns:a16="http://schemas.microsoft.com/office/drawing/2014/main" id="{6A97070A-283E-47E1-BEFE-4552E650C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427" y="4167378"/>
              <a:ext cx="191052" cy="1935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82" name="Oval 126">
              <a:extLst>
                <a:ext uri="{FF2B5EF4-FFF2-40B4-BE49-F238E27FC236}">
                  <a16:creationId xmlns:a16="http://schemas.microsoft.com/office/drawing/2014/main" id="{95ED2837-5643-40CA-BB8F-C34EE647C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6455" y="5100594"/>
              <a:ext cx="191052" cy="19105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83" name="Oval 127">
              <a:extLst>
                <a:ext uri="{FF2B5EF4-FFF2-40B4-BE49-F238E27FC236}">
                  <a16:creationId xmlns:a16="http://schemas.microsoft.com/office/drawing/2014/main" id="{AD298664-A261-4450-A36D-4410E0126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8663" y="5181422"/>
              <a:ext cx="191052" cy="19105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  <p:sp>
          <p:nvSpPr>
            <p:cNvPr id="84" name="Oval 128">
              <a:extLst>
                <a:ext uri="{FF2B5EF4-FFF2-40B4-BE49-F238E27FC236}">
                  <a16:creationId xmlns:a16="http://schemas.microsoft.com/office/drawing/2014/main" id="{B34D5CFC-1B21-4B5E-A3A9-82DC6F719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5507" y="4309442"/>
              <a:ext cx="191052" cy="19105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IN" sz="900">
                <a:solidFill>
                  <a:srgbClr val="003782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61315" y="2400525"/>
            <a:ext cx="48288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be adopting a “new normal” </a:t>
            </a:r>
            <a:endParaRPr lang="en-US" sz="2200" dirty="0" smtClean="0">
              <a:solidFill>
                <a:srgbClr val="003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living/working </a:t>
            </a:r>
            <a:r>
              <a:rPr lang="en-US" sz="2200" dirty="0">
                <a:solidFill>
                  <a:srgbClr val="0037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COVID 19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BF6C0E-7DE5-FC41-8940-644E34B76DE8}"/>
              </a:ext>
            </a:extLst>
          </p:cNvPr>
          <p:cNvSpPr txBox="1"/>
          <p:nvPr/>
        </p:nvSpPr>
        <p:spPr>
          <a:xfrm>
            <a:off x="1277265" y="1295209"/>
            <a:ext cx="2007281" cy="67710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IE" sz="2200" b="1" dirty="0">
                <a:solidFill>
                  <a:srgbClr val="003782"/>
                </a:solidFill>
              </a:rPr>
              <a:t>Post May 5th 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4952" y="4477157"/>
            <a:ext cx="3863045" cy="560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50"/>
              </a:lnSpc>
            </a:pPr>
            <a:r>
              <a:rPr lang="en-IE" sz="2200" dirty="0" smtClean="0">
                <a:solidFill>
                  <a:srgbClr val="003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/e-training activities </a:t>
            </a:r>
          </a:p>
          <a:p>
            <a:pPr>
              <a:lnSpc>
                <a:spcPts val="1750"/>
              </a:lnSpc>
            </a:pPr>
            <a:r>
              <a:rPr lang="en-IE" sz="2200" dirty="0" smtClean="0">
                <a:solidFill>
                  <a:srgbClr val="003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essential in adaption </a:t>
            </a:r>
          </a:p>
        </p:txBody>
      </p:sp>
      <p:sp>
        <p:nvSpPr>
          <p:cNvPr id="85" name="Subtitle 2">
            <a:extLst>
              <a:ext uri="{FF2B5EF4-FFF2-40B4-BE49-F238E27FC236}">
                <a16:creationId xmlns:a16="http://schemas.microsoft.com/office/drawing/2014/main" id="{F7AC84C5-CF41-6F43-B1B1-3DC00BD4CB97}"/>
              </a:ext>
            </a:extLst>
          </p:cNvPr>
          <p:cNvSpPr txBox="1">
            <a:spLocks/>
          </p:cNvSpPr>
          <p:nvPr/>
        </p:nvSpPr>
        <p:spPr>
          <a:xfrm>
            <a:off x="6213513" y="3139229"/>
            <a:ext cx="4305366" cy="745140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en-US" sz="2200" dirty="0" smtClean="0">
                <a:solidFill>
                  <a:srgbClr val="003782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Likely to benefit from government commitments to protect investment</a:t>
            </a:r>
            <a:endParaRPr lang="en-US" sz="2200" dirty="0">
              <a:solidFill>
                <a:srgbClr val="003782"/>
              </a:solidFill>
              <a:latin typeface="Arial" panose="020B0604020202020204" pitchFamily="34" charset="0"/>
              <a:ea typeface="Lato Light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6614" y="121315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E" sz="2200" b="1" dirty="0">
                <a:solidFill>
                  <a:srgbClr val="003782"/>
                </a:solidFill>
              </a:rPr>
              <a:t>Urban Regeneration and Place </a:t>
            </a:r>
          </a:p>
          <a:p>
            <a:pPr algn="ctr"/>
            <a:r>
              <a:rPr lang="en-IE" sz="2200" b="1" dirty="0">
                <a:solidFill>
                  <a:srgbClr val="003782"/>
                </a:solidFill>
              </a:rPr>
              <a:t>Making Post Covid-19</a:t>
            </a:r>
            <a:endParaRPr lang="en-US" sz="2200" b="1" dirty="0">
              <a:solidFill>
                <a:srgbClr val="00378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0D95A8B-ED8B-ED4B-B38D-A8C8F01AB926}"/>
              </a:ext>
            </a:extLst>
          </p:cNvPr>
          <p:cNvCxnSpPr>
            <a:cxnSpLocks/>
          </p:cNvCxnSpPr>
          <p:nvPr/>
        </p:nvCxnSpPr>
        <p:spPr>
          <a:xfrm flipH="1">
            <a:off x="6137780" y="2102347"/>
            <a:ext cx="4314010" cy="0"/>
          </a:xfrm>
          <a:prstGeom prst="line">
            <a:avLst/>
          </a:prstGeom>
          <a:ln w="38100">
            <a:solidFill>
              <a:srgbClr val="00A3DB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14632" y="2467102"/>
            <a:ext cx="606764" cy="585361"/>
            <a:chOff x="80058" y="2386861"/>
            <a:chExt cx="606764" cy="58536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CBC00E3-1825-374A-86B8-61E465BBAFF4}"/>
                </a:ext>
              </a:extLst>
            </p:cNvPr>
            <p:cNvSpPr/>
            <p:nvPr/>
          </p:nvSpPr>
          <p:spPr>
            <a:xfrm>
              <a:off x="80058" y="2386861"/>
              <a:ext cx="606764" cy="585361"/>
            </a:xfrm>
            <a:prstGeom prst="ellipse">
              <a:avLst/>
            </a:prstGeom>
            <a:solidFill>
              <a:srgbClr val="00A3DB"/>
            </a:solidFill>
            <a:ln>
              <a:solidFill>
                <a:srgbClr val="003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003782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90" name="Freeform 12"/>
            <p:cNvSpPr>
              <a:spLocks noEditPoints="1"/>
            </p:cNvSpPr>
            <p:nvPr/>
          </p:nvSpPr>
          <p:spPr bwMode="auto">
            <a:xfrm>
              <a:off x="225933" y="2458127"/>
              <a:ext cx="294846" cy="384090"/>
            </a:xfrm>
            <a:custGeom>
              <a:avLst/>
              <a:gdLst>
                <a:gd name="T0" fmla="*/ 26 w 692"/>
                <a:gd name="T1" fmla="*/ 495 h 548"/>
                <a:gd name="T2" fmla="*/ 40 w 692"/>
                <a:gd name="T3" fmla="*/ 518 h 548"/>
                <a:gd name="T4" fmla="*/ 640 w 692"/>
                <a:gd name="T5" fmla="*/ 521 h 548"/>
                <a:gd name="T6" fmla="*/ 663 w 692"/>
                <a:gd name="T7" fmla="*/ 509 h 548"/>
                <a:gd name="T8" fmla="*/ 666 w 692"/>
                <a:gd name="T9" fmla="*/ 312 h 548"/>
                <a:gd name="T10" fmla="*/ 411 w 692"/>
                <a:gd name="T11" fmla="*/ 332 h 548"/>
                <a:gd name="T12" fmla="*/ 408 w 692"/>
                <a:gd name="T13" fmla="*/ 341 h 548"/>
                <a:gd name="T14" fmla="*/ 398 w 692"/>
                <a:gd name="T15" fmla="*/ 346 h 548"/>
                <a:gd name="T16" fmla="*/ 289 w 692"/>
                <a:gd name="T17" fmla="*/ 344 h 548"/>
                <a:gd name="T18" fmla="*/ 281 w 692"/>
                <a:gd name="T19" fmla="*/ 337 h 548"/>
                <a:gd name="T20" fmla="*/ 281 w 692"/>
                <a:gd name="T21" fmla="*/ 312 h 548"/>
                <a:gd name="T22" fmla="*/ 384 w 692"/>
                <a:gd name="T23" fmla="*/ 267 h 548"/>
                <a:gd name="T24" fmla="*/ 398 w 692"/>
                <a:gd name="T25" fmla="*/ 332 h 548"/>
                <a:gd name="T26" fmla="*/ 384 w 692"/>
                <a:gd name="T27" fmla="*/ 267 h 548"/>
                <a:gd name="T28" fmla="*/ 320 w 692"/>
                <a:gd name="T29" fmla="*/ 332 h 548"/>
                <a:gd name="T30" fmla="*/ 372 w 692"/>
                <a:gd name="T31" fmla="*/ 267 h 548"/>
                <a:gd name="T32" fmla="*/ 294 w 692"/>
                <a:gd name="T33" fmla="*/ 267 h 548"/>
                <a:gd name="T34" fmla="*/ 308 w 692"/>
                <a:gd name="T35" fmla="*/ 332 h 548"/>
                <a:gd name="T36" fmla="*/ 294 w 692"/>
                <a:gd name="T37" fmla="*/ 267 h 548"/>
                <a:gd name="T38" fmla="*/ 40 w 692"/>
                <a:gd name="T39" fmla="*/ 146 h 548"/>
                <a:gd name="T40" fmla="*/ 26 w 692"/>
                <a:gd name="T41" fmla="*/ 169 h 548"/>
                <a:gd name="T42" fmla="*/ 281 w 692"/>
                <a:gd name="T43" fmla="*/ 286 h 548"/>
                <a:gd name="T44" fmla="*/ 281 w 692"/>
                <a:gd name="T45" fmla="*/ 261 h 548"/>
                <a:gd name="T46" fmla="*/ 289 w 692"/>
                <a:gd name="T47" fmla="*/ 255 h 548"/>
                <a:gd name="T48" fmla="*/ 398 w 692"/>
                <a:gd name="T49" fmla="*/ 254 h 548"/>
                <a:gd name="T50" fmla="*/ 408 w 692"/>
                <a:gd name="T51" fmla="*/ 258 h 548"/>
                <a:gd name="T52" fmla="*/ 411 w 692"/>
                <a:gd name="T53" fmla="*/ 267 h 548"/>
                <a:gd name="T54" fmla="*/ 666 w 692"/>
                <a:gd name="T55" fmla="*/ 286 h 548"/>
                <a:gd name="T56" fmla="*/ 663 w 692"/>
                <a:gd name="T57" fmla="*/ 155 h 548"/>
                <a:gd name="T58" fmla="*/ 640 w 692"/>
                <a:gd name="T59" fmla="*/ 143 h 548"/>
                <a:gd name="T60" fmla="*/ 281 w 692"/>
                <a:gd name="T61" fmla="*/ 78 h 548"/>
                <a:gd name="T62" fmla="*/ 411 w 692"/>
                <a:gd name="T63" fmla="*/ 117 h 548"/>
                <a:gd name="T64" fmla="*/ 281 w 692"/>
                <a:gd name="T65" fmla="*/ 78 h 548"/>
                <a:gd name="T66" fmla="*/ 241 w 692"/>
                <a:gd name="T67" fmla="*/ 29 h 548"/>
                <a:gd name="T68" fmla="*/ 229 w 692"/>
                <a:gd name="T69" fmla="*/ 52 h 548"/>
                <a:gd name="T70" fmla="*/ 255 w 692"/>
                <a:gd name="T71" fmla="*/ 117 h 548"/>
                <a:gd name="T72" fmla="*/ 437 w 692"/>
                <a:gd name="T73" fmla="*/ 52 h 548"/>
                <a:gd name="T74" fmla="*/ 463 w 692"/>
                <a:gd name="T75" fmla="*/ 117 h 548"/>
                <a:gd name="T76" fmla="*/ 460 w 692"/>
                <a:gd name="T77" fmla="*/ 38 h 548"/>
                <a:gd name="T78" fmla="*/ 437 w 692"/>
                <a:gd name="T79" fmla="*/ 26 h 548"/>
                <a:gd name="T80" fmla="*/ 255 w 692"/>
                <a:gd name="T81" fmla="*/ 0 h 548"/>
                <a:gd name="T82" fmla="*/ 458 w 692"/>
                <a:gd name="T83" fmla="*/ 3 h 548"/>
                <a:gd name="T84" fmla="*/ 486 w 692"/>
                <a:gd name="T85" fmla="*/ 30 h 548"/>
                <a:gd name="T86" fmla="*/ 489 w 692"/>
                <a:gd name="T87" fmla="*/ 117 h 548"/>
                <a:gd name="T88" fmla="*/ 660 w 692"/>
                <a:gd name="T89" fmla="*/ 121 h 548"/>
                <a:gd name="T90" fmla="*/ 688 w 692"/>
                <a:gd name="T91" fmla="*/ 149 h 548"/>
                <a:gd name="T92" fmla="*/ 692 w 692"/>
                <a:gd name="T93" fmla="*/ 495 h 548"/>
                <a:gd name="T94" fmla="*/ 677 w 692"/>
                <a:gd name="T95" fmla="*/ 532 h 548"/>
                <a:gd name="T96" fmla="*/ 640 w 692"/>
                <a:gd name="T97" fmla="*/ 548 h 548"/>
                <a:gd name="T98" fmla="*/ 32 w 692"/>
                <a:gd name="T99" fmla="*/ 543 h 548"/>
                <a:gd name="T100" fmla="*/ 4 w 692"/>
                <a:gd name="T101" fmla="*/ 515 h 548"/>
                <a:gd name="T102" fmla="*/ 0 w 692"/>
                <a:gd name="T103" fmla="*/ 169 h 548"/>
                <a:gd name="T104" fmla="*/ 15 w 692"/>
                <a:gd name="T105" fmla="*/ 132 h 548"/>
                <a:gd name="T106" fmla="*/ 52 w 692"/>
                <a:gd name="T107" fmla="*/ 117 h 548"/>
                <a:gd name="T108" fmla="*/ 203 w 692"/>
                <a:gd name="T109" fmla="*/ 52 h 548"/>
                <a:gd name="T110" fmla="*/ 218 w 692"/>
                <a:gd name="T111" fmla="*/ 15 h 548"/>
                <a:gd name="T112" fmla="*/ 255 w 692"/>
                <a:gd name="T113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2" h="548">
                  <a:moveTo>
                    <a:pt x="26" y="312"/>
                  </a:moveTo>
                  <a:lnTo>
                    <a:pt x="26" y="495"/>
                  </a:lnTo>
                  <a:lnTo>
                    <a:pt x="29" y="509"/>
                  </a:lnTo>
                  <a:lnTo>
                    <a:pt x="40" y="518"/>
                  </a:lnTo>
                  <a:lnTo>
                    <a:pt x="52" y="521"/>
                  </a:lnTo>
                  <a:lnTo>
                    <a:pt x="640" y="521"/>
                  </a:lnTo>
                  <a:lnTo>
                    <a:pt x="652" y="518"/>
                  </a:lnTo>
                  <a:lnTo>
                    <a:pt x="663" y="509"/>
                  </a:lnTo>
                  <a:lnTo>
                    <a:pt x="666" y="495"/>
                  </a:lnTo>
                  <a:lnTo>
                    <a:pt x="666" y="312"/>
                  </a:lnTo>
                  <a:lnTo>
                    <a:pt x="411" y="312"/>
                  </a:lnTo>
                  <a:lnTo>
                    <a:pt x="411" y="332"/>
                  </a:lnTo>
                  <a:lnTo>
                    <a:pt x="411" y="337"/>
                  </a:lnTo>
                  <a:lnTo>
                    <a:pt x="408" y="341"/>
                  </a:lnTo>
                  <a:lnTo>
                    <a:pt x="403" y="344"/>
                  </a:lnTo>
                  <a:lnTo>
                    <a:pt x="398" y="346"/>
                  </a:lnTo>
                  <a:lnTo>
                    <a:pt x="294" y="346"/>
                  </a:lnTo>
                  <a:lnTo>
                    <a:pt x="289" y="344"/>
                  </a:lnTo>
                  <a:lnTo>
                    <a:pt x="284" y="341"/>
                  </a:lnTo>
                  <a:lnTo>
                    <a:pt x="281" y="337"/>
                  </a:lnTo>
                  <a:lnTo>
                    <a:pt x="281" y="332"/>
                  </a:lnTo>
                  <a:lnTo>
                    <a:pt x="281" y="312"/>
                  </a:lnTo>
                  <a:lnTo>
                    <a:pt x="26" y="312"/>
                  </a:lnTo>
                  <a:close/>
                  <a:moveTo>
                    <a:pt x="384" y="267"/>
                  </a:moveTo>
                  <a:lnTo>
                    <a:pt x="384" y="332"/>
                  </a:lnTo>
                  <a:lnTo>
                    <a:pt x="398" y="332"/>
                  </a:lnTo>
                  <a:lnTo>
                    <a:pt x="398" y="267"/>
                  </a:lnTo>
                  <a:lnTo>
                    <a:pt x="384" y="267"/>
                  </a:lnTo>
                  <a:close/>
                  <a:moveTo>
                    <a:pt x="320" y="267"/>
                  </a:moveTo>
                  <a:lnTo>
                    <a:pt x="320" y="332"/>
                  </a:lnTo>
                  <a:lnTo>
                    <a:pt x="372" y="332"/>
                  </a:lnTo>
                  <a:lnTo>
                    <a:pt x="372" y="267"/>
                  </a:lnTo>
                  <a:lnTo>
                    <a:pt x="320" y="267"/>
                  </a:lnTo>
                  <a:close/>
                  <a:moveTo>
                    <a:pt x="294" y="267"/>
                  </a:moveTo>
                  <a:lnTo>
                    <a:pt x="294" y="332"/>
                  </a:lnTo>
                  <a:lnTo>
                    <a:pt x="308" y="332"/>
                  </a:lnTo>
                  <a:lnTo>
                    <a:pt x="308" y="267"/>
                  </a:lnTo>
                  <a:lnTo>
                    <a:pt x="294" y="267"/>
                  </a:lnTo>
                  <a:close/>
                  <a:moveTo>
                    <a:pt x="52" y="143"/>
                  </a:moveTo>
                  <a:lnTo>
                    <a:pt x="40" y="146"/>
                  </a:lnTo>
                  <a:lnTo>
                    <a:pt x="29" y="155"/>
                  </a:lnTo>
                  <a:lnTo>
                    <a:pt x="26" y="169"/>
                  </a:lnTo>
                  <a:lnTo>
                    <a:pt x="26" y="286"/>
                  </a:lnTo>
                  <a:lnTo>
                    <a:pt x="281" y="286"/>
                  </a:lnTo>
                  <a:lnTo>
                    <a:pt x="281" y="267"/>
                  </a:lnTo>
                  <a:lnTo>
                    <a:pt x="281" y="261"/>
                  </a:lnTo>
                  <a:lnTo>
                    <a:pt x="284" y="258"/>
                  </a:lnTo>
                  <a:lnTo>
                    <a:pt x="289" y="255"/>
                  </a:lnTo>
                  <a:lnTo>
                    <a:pt x="294" y="254"/>
                  </a:lnTo>
                  <a:lnTo>
                    <a:pt x="398" y="254"/>
                  </a:lnTo>
                  <a:lnTo>
                    <a:pt x="403" y="255"/>
                  </a:lnTo>
                  <a:lnTo>
                    <a:pt x="408" y="258"/>
                  </a:lnTo>
                  <a:lnTo>
                    <a:pt x="411" y="261"/>
                  </a:lnTo>
                  <a:lnTo>
                    <a:pt x="411" y="267"/>
                  </a:lnTo>
                  <a:lnTo>
                    <a:pt x="411" y="286"/>
                  </a:lnTo>
                  <a:lnTo>
                    <a:pt x="666" y="286"/>
                  </a:lnTo>
                  <a:lnTo>
                    <a:pt x="666" y="169"/>
                  </a:lnTo>
                  <a:lnTo>
                    <a:pt x="663" y="155"/>
                  </a:lnTo>
                  <a:lnTo>
                    <a:pt x="652" y="146"/>
                  </a:lnTo>
                  <a:lnTo>
                    <a:pt x="640" y="143"/>
                  </a:lnTo>
                  <a:lnTo>
                    <a:pt x="52" y="143"/>
                  </a:lnTo>
                  <a:close/>
                  <a:moveTo>
                    <a:pt x="281" y="78"/>
                  </a:moveTo>
                  <a:lnTo>
                    <a:pt x="281" y="117"/>
                  </a:lnTo>
                  <a:lnTo>
                    <a:pt x="411" y="117"/>
                  </a:lnTo>
                  <a:lnTo>
                    <a:pt x="411" y="78"/>
                  </a:lnTo>
                  <a:lnTo>
                    <a:pt x="281" y="78"/>
                  </a:lnTo>
                  <a:close/>
                  <a:moveTo>
                    <a:pt x="255" y="26"/>
                  </a:moveTo>
                  <a:lnTo>
                    <a:pt x="241" y="29"/>
                  </a:lnTo>
                  <a:lnTo>
                    <a:pt x="232" y="38"/>
                  </a:lnTo>
                  <a:lnTo>
                    <a:pt x="229" y="52"/>
                  </a:lnTo>
                  <a:lnTo>
                    <a:pt x="229" y="117"/>
                  </a:lnTo>
                  <a:lnTo>
                    <a:pt x="255" y="117"/>
                  </a:lnTo>
                  <a:lnTo>
                    <a:pt x="255" y="52"/>
                  </a:lnTo>
                  <a:lnTo>
                    <a:pt x="437" y="52"/>
                  </a:lnTo>
                  <a:lnTo>
                    <a:pt x="437" y="117"/>
                  </a:lnTo>
                  <a:lnTo>
                    <a:pt x="463" y="117"/>
                  </a:lnTo>
                  <a:lnTo>
                    <a:pt x="463" y="52"/>
                  </a:lnTo>
                  <a:lnTo>
                    <a:pt x="460" y="38"/>
                  </a:lnTo>
                  <a:lnTo>
                    <a:pt x="451" y="29"/>
                  </a:lnTo>
                  <a:lnTo>
                    <a:pt x="437" y="26"/>
                  </a:lnTo>
                  <a:lnTo>
                    <a:pt x="255" y="26"/>
                  </a:lnTo>
                  <a:close/>
                  <a:moveTo>
                    <a:pt x="255" y="0"/>
                  </a:moveTo>
                  <a:lnTo>
                    <a:pt x="437" y="0"/>
                  </a:lnTo>
                  <a:lnTo>
                    <a:pt x="458" y="3"/>
                  </a:lnTo>
                  <a:lnTo>
                    <a:pt x="474" y="15"/>
                  </a:lnTo>
                  <a:lnTo>
                    <a:pt x="486" y="30"/>
                  </a:lnTo>
                  <a:lnTo>
                    <a:pt x="489" y="52"/>
                  </a:lnTo>
                  <a:lnTo>
                    <a:pt x="489" y="117"/>
                  </a:lnTo>
                  <a:lnTo>
                    <a:pt x="640" y="117"/>
                  </a:lnTo>
                  <a:lnTo>
                    <a:pt x="660" y="121"/>
                  </a:lnTo>
                  <a:lnTo>
                    <a:pt x="677" y="132"/>
                  </a:lnTo>
                  <a:lnTo>
                    <a:pt x="688" y="149"/>
                  </a:lnTo>
                  <a:lnTo>
                    <a:pt x="692" y="169"/>
                  </a:lnTo>
                  <a:lnTo>
                    <a:pt x="692" y="495"/>
                  </a:lnTo>
                  <a:lnTo>
                    <a:pt x="688" y="515"/>
                  </a:lnTo>
                  <a:lnTo>
                    <a:pt x="677" y="532"/>
                  </a:lnTo>
                  <a:lnTo>
                    <a:pt x="660" y="543"/>
                  </a:lnTo>
                  <a:lnTo>
                    <a:pt x="640" y="548"/>
                  </a:lnTo>
                  <a:lnTo>
                    <a:pt x="52" y="548"/>
                  </a:lnTo>
                  <a:lnTo>
                    <a:pt x="32" y="543"/>
                  </a:lnTo>
                  <a:lnTo>
                    <a:pt x="15" y="532"/>
                  </a:lnTo>
                  <a:lnTo>
                    <a:pt x="4" y="515"/>
                  </a:lnTo>
                  <a:lnTo>
                    <a:pt x="0" y="495"/>
                  </a:lnTo>
                  <a:lnTo>
                    <a:pt x="0" y="169"/>
                  </a:lnTo>
                  <a:lnTo>
                    <a:pt x="4" y="149"/>
                  </a:lnTo>
                  <a:lnTo>
                    <a:pt x="15" y="132"/>
                  </a:lnTo>
                  <a:lnTo>
                    <a:pt x="32" y="121"/>
                  </a:lnTo>
                  <a:lnTo>
                    <a:pt x="52" y="117"/>
                  </a:lnTo>
                  <a:lnTo>
                    <a:pt x="203" y="117"/>
                  </a:lnTo>
                  <a:lnTo>
                    <a:pt x="203" y="52"/>
                  </a:lnTo>
                  <a:lnTo>
                    <a:pt x="206" y="30"/>
                  </a:lnTo>
                  <a:lnTo>
                    <a:pt x="218" y="15"/>
                  </a:lnTo>
                  <a:lnTo>
                    <a:pt x="234" y="3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34872" y="1715780"/>
            <a:ext cx="1471232" cy="2224669"/>
            <a:chOff x="3740906" y="5432425"/>
            <a:chExt cx="2565541" cy="3129396"/>
          </a:xfrm>
          <a:solidFill>
            <a:schemeClr val="bg1"/>
          </a:solidFill>
        </p:grpSpPr>
        <p:sp>
          <p:nvSpPr>
            <p:cNvPr id="92" name="Rectangle 52"/>
            <p:cNvSpPr>
              <a:spLocks noChangeArrowheads="1"/>
            </p:cNvSpPr>
            <p:nvPr/>
          </p:nvSpPr>
          <p:spPr bwMode="auto">
            <a:xfrm>
              <a:off x="4448176" y="5618163"/>
              <a:ext cx="60325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767"/>
                </a:solidFill>
              </a:endParaRPr>
            </a:p>
          </p:txBody>
        </p:sp>
        <p:sp>
          <p:nvSpPr>
            <p:cNvPr id="93" name="Rectangle 53"/>
            <p:cNvSpPr>
              <a:spLocks noChangeArrowheads="1"/>
            </p:cNvSpPr>
            <p:nvPr/>
          </p:nvSpPr>
          <p:spPr bwMode="auto">
            <a:xfrm>
              <a:off x="4448176" y="5556250"/>
              <a:ext cx="80963" cy="19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767"/>
                </a:solidFill>
              </a:endParaRPr>
            </a:p>
          </p:txBody>
        </p:sp>
        <p:sp>
          <p:nvSpPr>
            <p:cNvPr id="94" name="Rectangle 54"/>
            <p:cNvSpPr>
              <a:spLocks noChangeArrowheads="1"/>
            </p:cNvSpPr>
            <p:nvPr/>
          </p:nvSpPr>
          <p:spPr bwMode="auto">
            <a:xfrm>
              <a:off x="4448176" y="5432425"/>
              <a:ext cx="101600" cy="19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767"/>
                </a:solidFill>
              </a:endParaRPr>
            </a:p>
          </p:txBody>
        </p:sp>
        <p:sp>
          <p:nvSpPr>
            <p:cNvPr id="95" name="Rectangle 55"/>
            <p:cNvSpPr>
              <a:spLocks noChangeArrowheads="1"/>
            </p:cNvSpPr>
            <p:nvPr/>
          </p:nvSpPr>
          <p:spPr bwMode="auto">
            <a:xfrm>
              <a:off x="4448176" y="5492750"/>
              <a:ext cx="38100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767"/>
                </a:solidFill>
              </a:endParaRPr>
            </a:p>
          </p:txBody>
        </p:sp>
        <p:sp>
          <p:nvSpPr>
            <p:cNvPr id="96" name="Rectangle 56"/>
            <p:cNvSpPr>
              <a:spLocks noChangeArrowheads="1"/>
            </p:cNvSpPr>
            <p:nvPr/>
          </p:nvSpPr>
          <p:spPr bwMode="auto">
            <a:xfrm>
              <a:off x="4010026" y="5556250"/>
              <a:ext cx="207963" cy="190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767"/>
                </a:solidFill>
              </a:endParaRPr>
            </a:p>
          </p:txBody>
        </p:sp>
        <p:sp>
          <p:nvSpPr>
            <p:cNvPr id="97" name="Rectangle 57"/>
            <p:cNvSpPr>
              <a:spLocks noChangeArrowheads="1"/>
            </p:cNvSpPr>
            <p:nvPr/>
          </p:nvSpPr>
          <p:spPr bwMode="auto">
            <a:xfrm>
              <a:off x="4010026" y="5618163"/>
              <a:ext cx="239713" cy="206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767"/>
                </a:solidFill>
              </a:endParaRPr>
            </a:p>
          </p:txBody>
        </p:sp>
        <p:sp>
          <p:nvSpPr>
            <p:cNvPr id="98" name="Rectangle 58"/>
            <p:cNvSpPr>
              <a:spLocks noChangeArrowheads="1"/>
            </p:cNvSpPr>
            <p:nvPr/>
          </p:nvSpPr>
          <p:spPr bwMode="auto">
            <a:xfrm>
              <a:off x="6034984" y="8542770"/>
              <a:ext cx="271463" cy="190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767"/>
                </a:solidFill>
              </a:endParaRPr>
            </a:p>
          </p:txBody>
        </p:sp>
        <p:sp>
          <p:nvSpPr>
            <p:cNvPr id="99" name="Rectangle 59"/>
            <p:cNvSpPr>
              <a:spLocks noChangeArrowheads="1"/>
            </p:cNvSpPr>
            <p:nvPr/>
          </p:nvSpPr>
          <p:spPr bwMode="auto">
            <a:xfrm>
              <a:off x="4010026" y="5492750"/>
              <a:ext cx="301625" cy="222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767"/>
                </a:solidFill>
              </a:endParaRPr>
            </a:p>
          </p:txBody>
        </p:sp>
        <p:sp>
          <p:nvSpPr>
            <p:cNvPr id="100" name="Freeform 60"/>
            <p:cNvSpPr>
              <a:spLocks noEditPoints="1"/>
            </p:cNvSpPr>
            <p:nvPr/>
          </p:nvSpPr>
          <p:spPr bwMode="auto">
            <a:xfrm>
              <a:off x="3740906" y="7999571"/>
              <a:ext cx="726319" cy="419617"/>
            </a:xfrm>
            <a:custGeom>
              <a:avLst/>
              <a:gdLst>
                <a:gd name="T0" fmla="*/ 32 w 691"/>
                <a:gd name="T1" fmla="*/ 400 h 445"/>
                <a:gd name="T2" fmla="*/ 47 w 691"/>
                <a:gd name="T3" fmla="*/ 413 h 445"/>
                <a:gd name="T4" fmla="*/ 77 w 691"/>
                <a:gd name="T5" fmla="*/ 419 h 445"/>
                <a:gd name="T6" fmla="*/ 612 w 691"/>
                <a:gd name="T7" fmla="*/ 419 h 445"/>
                <a:gd name="T8" fmla="*/ 631 w 691"/>
                <a:gd name="T9" fmla="*/ 417 h 445"/>
                <a:gd name="T10" fmla="*/ 652 w 691"/>
                <a:gd name="T11" fmla="*/ 406 h 445"/>
                <a:gd name="T12" fmla="*/ 663 w 691"/>
                <a:gd name="T13" fmla="*/ 392 h 445"/>
                <a:gd name="T14" fmla="*/ 444 w 691"/>
                <a:gd name="T15" fmla="*/ 396 h 445"/>
                <a:gd name="T16" fmla="*/ 438 w 691"/>
                <a:gd name="T17" fmla="*/ 402 h 445"/>
                <a:gd name="T18" fmla="*/ 429 w 691"/>
                <a:gd name="T19" fmla="*/ 405 h 445"/>
                <a:gd name="T20" fmla="*/ 267 w 691"/>
                <a:gd name="T21" fmla="*/ 405 h 445"/>
                <a:gd name="T22" fmla="*/ 255 w 691"/>
                <a:gd name="T23" fmla="*/ 403 h 445"/>
                <a:gd name="T24" fmla="*/ 249 w 691"/>
                <a:gd name="T25" fmla="*/ 399 h 445"/>
                <a:gd name="T26" fmla="*/ 244 w 691"/>
                <a:gd name="T27" fmla="*/ 392 h 445"/>
                <a:gd name="T28" fmla="*/ 103 w 691"/>
                <a:gd name="T29" fmla="*/ 52 h 445"/>
                <a:gd name="T30" fmla="*/ 586 w 691"/>
                <a:gd name="T31" fmla="*/ 366 h 445"/>
                <a:gd name="T32" fmla="*/ 103 w 691"/>
                <a:gd name="T33" fmla="*/ 52 h 445"/>
                <a:gd name="T34" fmla="*/ 90 w 691"/>
                <a:gd name="T35" fmla="*/ 31 h 445"/>
                <a:gd name="T36" fmla="*/ 77 w 691"/>
                <a:gd name="T37" fmla="*/ 52 h 445"/>
                <a:gd name="T38" fmla="*/ 90 w 691"/>
                <a:gd name="T39" fmla="*/ 366 h 445"/>
                <a:gd name="T40" fmla="*/ 92 w 691"/>
                <a:gd name="T41" fmla="*/ 48 h 445"/>
                <a:gd name="T42" fmla="*/ 98 w 691"/>
                <a:gd name="T43" fmla="*/ 40 h 445"/>
                <a:gd name="T44" fmla="*/ 586 w 691"/>
                <a:gd name="T45" fmla="*/ 40 h 445"/>
                <a:gd name="T46" fmla="*/ 595 w 691"/>
                <a:gd name="T47" fmla="*/ 43 h 445"/>
                <a:gd name="T48" fmla="*/ 600 w 691"/>
                <a:gd name="T49" fmla="*/ 52 h 445"/>
                <a:gd name="T50" fmla="*/ 612 w 691"/>
                <a:gd name="T51" fmla="*/ 366 h 445"/>
                <a:gd name="T52" fmla="*/ 609 w 691"/>
                <a:gd name="T53" fmla="*/ 40 h 445"/>
                <a:gd name="T54" fmla="*/ 586 w 691"/>
                <a:gd name="T55" fmla="*/ 26 h 445"/>
                <a:gd name="T56" fmla="*/ 103 w 691"/>
                <a:gd name="T57" fmla="*/ 0 h 445"/>
                <a:gd name="T58" fmla="*/ 608 w 691"/>
                <a:gd name="T59" fmla="*/ 5 h 445"/>
                <a:gd name="T60" fmla="*/ 635 w 691"/>
                <a:gd name="T61" fmla="*/ 32 h 445"/>
                <a:gd name="T62" fmla="*/ 638 w 691"/>
                <a:gd name="T63" fmla="*/ 366 h 445"/>
                <a:gd name="T64" fmla="*/ 683 w 691"/>
                <a:gd name="T65" fmla="*/ 368 h 445"/>
                <a:gd name="T66" fmla="*/ 691 w 691"/>
                <a:gd name="T67" fmla="*/ 374 h 445"/>
                <a:gd name="T68" fmla="*/ 691 w 691"/>
                <a:gd name="T69" fmla="*/ 379 h 445"/>
                <a:gd name="T70" fmla="*/ 686 w 691"/>
                <a:gd name="T71" fmla="*/ 405 h 445"/>
                <a:gd name="T72" fmla="*/ 669 w 691"/>
                <a:gd name="T73" fmla="*/ 428 h 445"/>
                <a:gd name="T74" fmla="*/ 637 w 691"/>
                <a:gd name="T75" fmla="*/ 442 h 445"/>
                <a:gd name="T76" fmla="*/ 77 w 691"/>
                <a:gd name="T77" fmla="*/ 445 h 445"/>
                <a:gd name="T78" fmla="*/ 35 w 691"/>
                <a:gd name="T79" fmla="*/ 436 h 445"/>
                <a:gd name="T80" fmla="*/ 10 w 691"/>
                <a:gd name="T81" fmla="*/ 416 h 445"/>
                <a:gd name="T82" fmla="*/ 0 w 691"/>
                <a:gd name="T83" fmla="*/ 391 h 445"/>
                <a:gd name="T84" fmla="*/ 0 w 691"/>
                <a:gd name="T85" fmla="*/ 379 h 445"/>
                <a:gd name="T86" fmla="*/ 3 w 691"/>
                <a:gd name="T87" fmla="*/ 369 h 445"/>
                <a:gd name="T88" fmla="*/ 12 w 691"/>
                <a:gd name="T89" fmla="*/ 366 h 445"/>
                <a:gd name="T90" fmla="*/ 52 w 691"/>
                <a:gd name="T91" fmla="*/ 52 h 445"/>
                <a:gd name="T92" fmla="*/ 66 w 691"/>
                <a:gd name="T93" fmla="*/ 15 h 445"/>
                <a:gd name="T94" fmla="*/ 103 w 691"/>
                <a:gd name="T95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1" h="445">
                  <a:moveTo>
                    <a:pt x="27" y="392"/>
                  </a:moveTo>
                  <a:lnTo>
                    <a:pt x="32" y="400"/>
                  </a:lnTo>
                  <a:lnTo>
                    <a:pt x="38" y="406"/>
                  </a:lnTo>
                  <a:lnTo>
                    <a:pt x="47" y="413"/>
                  </a:lnTo>
                  <a:lnTo>
                    <a:pt x="60" y="417"/>
                  </a:lnTo>
                  <a:lnTo>
                    <a:pt x="77" y="419"/>
                  </a:lnTo>
                  <a:lnTo>
                    <a:pt x="77" y="419"/>
                  </a:lnTo>
                  <a:lnTo>
                    <a:pt x="612" y="419"/>
                  </a:lnTo>
                  <a:lnTo>
                    <a:pt x="612" y="419"/>
                  </a:lnTo>
                  <a:lnTo>
                    <a:pt x="631" y="417"/>
                  </a:lnTo>
                  <a:lnTo>
                    <a:pt x="643" y="413"/>
                  </a:lnTo>
                  <a:lnTo>
                    <a:pt x="652" y="406"/>
                  </a:lnTo>
                  <a:lnTo>
                    <a:pt x="658" y="400"/>
                  </a:lnTo>
                  <a:lnTo>
                    <a:pt x="663" y="392"/>
                  </a:lnTo>
                  <a:lnTo>
                    <a:pt x="446" y="392"/>
                  </a:lnTo>
                  <a:lnTo>
                    <a:pt x="444" y="396"/>
                  </a:lnTo>
                  <a:lnTo>
                    <a:pt x="441" y="399"/>
                  </a:lnTo>
                  <a:lnTo>
                    <a:pt x="438" y="402"/>
                  </a:lnTo>
                  <a:lnTo>
                    <a:pt x="434" y="403"/>
                  </a:lnTo>
                  <a:lnTo>
                    <a:pt x="429" y="405"/>
                  </a:lnTo>
                  <a:lnTo>
                    <a:pt x="423" y="405"/>
                  </a:lnTo>
                  <a:lnTo>
                    <a:pt x="267" y="405"/>
                  </a:lnTo>
                  <a:lnTo>
                    <a:pt x="261" y="405"/>
                  </a:lnTo>
                  <a:lnTo>
                    <a:pt x="255" y="403"/>
                  </a:lnTo>
                  <a:lnTo>
                    <a:pt x="252" y="402"/>
                  </a:lnTo>
                  <a:lnTo>
                    <a:pt x="249" y="399"/>
                  </a:lnTo>
                  <a:lnTo>
                    <a:pt x="246" y="396"/>
                  </a:lnTo>
                  <a:lnTo>
                    <a:pt x="244" y="392"/>
                  </a:lnTo>
                  <a:lnTo>
                    <a:pt x="27" y="392"/>
                  </a:lnTo>
                  <a:close/>
                  <a:moveTo>
                    <a:pt x="103" y="52"/>
                  </a:moveTo>
                  <a:lnTo>
                    <a:pt x="103" y="366"/>
                  </a:lnTo>
                  <a:lnTo>
                    <a:pt x="586" y="366"/>
                  </a:lnTo>
                  <a:lnTo>
                    <a:pt x="586" y="52"/>
                  </a:lnTo>
                  <a:lnTo>
                    <a:pt x="103" y="52"/>
                  </a:lnTo>
                  <a:close/>
                  <a:moveTo>
                    <a:pt x="103" y="26"/>
                  </a:moveTo>
                  <a:lnTo>
                    <a:pt x="90" y="31"/>
                  </a:lnTo>
                  <a:lnTo>
                    <a:pt x="81" y="40"/>
                  </a:lnTo>
                  <a:lnTo>
                    <a:pt x="77" y="52"/>
                  </a:lnTo>
                  <a:lnTo>
                    <a:pt x="77" y="366"/>
                  </a:lnTo>
                  <a:lnTo>
                    <a:pt x="90" y="366"/>
                  </a:lnTo>
                  <a:lnTo>
                    <a:pt x="90" y="52"/>
                  </a:lnTo>
                  <a:lnTo>
                    <a:pt x="92" y="48"/>
                  </a:lnTo>
                  <a:lnTo>
                    <a:pt x="93" y="43"/>
                  </a:lnTo>
                  <a:lnTo>
                    <a:pt x="98" y="40"/>
                  </a:lnTo>
                  <a:lnTo>
                    <a:pt x="103" y="40"/>
                  </a:lnTo>
                  <a:lnTo>
                    <a:pt x="586" y="40"/>
                  </a:lnTo>
                  <a:lnTo>
                    <a:pt x="592" y="40"/>
                  </a:lnTo>
                  <a:lnTo>
                    <a:pt x="595" y="43"/>
                  </a:lnTo>
                  <a:lnTo>
                    <a:pt x="598" y="48"/>
                  </a:lnTo>
                  <a:lnTo>
                    <a:pt x="600" y="52"/>
                  </a:lnTo>
                  <a:lnTo>
                    <a:pt x="600" y="366"/>
                  </a:lnTo>
                  <a:lnTo>
                    <a:pt x="612" y="366"/>
                  </a:lnTo>
                  <a:lnTo>
                    <a:pt x="612" y="52"/>
                  </a:lnTo>
                  <a:lnTo>
                    <a:pt x="609" y="40"/>
                  </a:lnTo>
                  <a:lnTo>
                    <a:pt x="600" y="31"/>
                  </a:lnTo>
                  <a:lnTo>
                    <a:pt x="586" y="26"/>
                  </a:lnTo>
                  <a:lnTo>
                    <a:pt x="103" y="26"/>
                  </a:lnTo>
                  <a:close/>
                  <a:moveTo>
                    <a:pt x="103" y="0"/>
                  </a:moveTo>
                  <a:lnTo>
                    <a:pt x="586" y="0"/>
                  </a:lnTo>
                  <a:lnTo>
                    <a:pt x="608" y="5"/>
                  </a:lnTo>
                  <a:lnTo>
                    <a:pt x="623" y="15"/>
                  </a:lnTo>
                  <a:lnTo>
                    <a:pt x="635" y="32"/>
                  </a:lnTo>
                  <a:lnTo>
                    <a:pt x="638" y="52"/>
                  </a:lnTo>
                  <a:lnTo>
                    <a:pt x="638" y="366"/>
                  </a:lnTo>
                  <a:lnTo>
                    <a:pt x="678" y="366"/>
                  </a:lnTo>
                  <a:lnTo>
                    <a:pt x="683" y="368"/>
                  </a:lnTo>
                  <a:lnTo>
                    <a:pt x="688" y="369"/>
                  </a:lnTo>
                  <a:lnTo>
                    <a:pt x="691" y="374"/>
                  </a:lnTo>
                  <a:lnTo>
                    <a:pt x="691" y="379"/>
                  </a:lnTo>
                  <a:lnTo>
                    <a:pt x="691" y="379"/>
                  </a:lnTo>
                  <a:lnTo>
                    <a:pt x="691" y="391"/>
                  </a:lnTo>
                  <a:lnTo>
                    <a:pt x="686" y="405"/>
                  </a:lnTo>
                  <a:lnTo>
                    <a:pt x="680" y="416"/>
                  </a:lnTo>
                  <a:lnTo>
                    <a:pt x="669" y="428"/>
                  </a:lnTo>
                  <a:lnTo>
                    <a:pt x="655" y="436"/>
                  </a:lnTo>
                  <a:lnTo>
                    <a:pt x="637" y="442"/>
                  </a:lnTo>
                  <a:lnTo>
                    <a:pt x="612" y="445"/>
                  </a:lnTo>
                  <a:lnTo>
                    <a:pt x="77" y="445"/>
                  </a:lnTo>
                  <a:lnTo>
                    <a:pt x="53" y="442"/>
                  </a:lnTo>
                  <a:lnTo>
                    <a:pt x="35" y="436"/>
                  </a:lnTo>
                  <a:lnTo>
                    <a:pt x="21" y="428"/>
                  </a:lnTo>
                  <a:lnTo>
                    <a:pt x="10" y="416"/>
                  </a:lnTo>
                  <a:lnTo>
                    <a:pt x="4" y="405"/>
                  </a:lnTo>
                  <a:lnTo>
                    <a:pt x="0" y="391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4"/>
                  </a:lnTo>
                  <a:lnTo>
                    <a:pt x="3" y="369"/>
                  </a:lnTo>
                  <a:lnTo>
                    <a:pt x="7" y="368"/>
                  </a:lnTo>
                  <a:lnTo>
                    <a:pt x="12" y="366"/>
                  </a:lnTo>
                  <a:lnTo>
                    <a:pt x="52" y="366"/>
                  </a:lnTo>
                  <a:lnTo>
                    <a:pt x="52" y="52"/>
                  </a:lnTo>
                  <a:lnTo>
                    <a:pt x="55" y="32"/>
                  </a:lnTo>
                  <a:lnTo>
                    <a:pt x="66" y="15"/>
                  </a:lnTo>
                  <a:lnTo>
                    <a:pt x="83" y="5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767"/>
                </a:solidFill>
              </a:endParaRPr>
            </a:p>
          </p:txBody>
        </p:sp>
      </p:grpSp>
      <p:sp>
        <p:nvSpPr>
          <p:cNvPr id="134" name="Oval 133">
            <a:extLst>
              <a:ext uri="{FF2B5EF4-FFF2-40B4-BE49-F238E27FC236}">
                <a16:creationId xmlns:a16="http://schemas.microsoft.com/office/drawing/2014/main" id="{7CBC00E3-1825-374A-86B8-61E465BBAFF4}"/>
              </a:ext>
            </a:extLst>
          </p:cNvPr>
          <p:cNvSpPr/>
          <p:nvPr/>
        </p:nvSpPr>
        <p:spPr>
          <a:xfrm>
            <a:off x="5404409" y="2417708"/>
            <a:ext cx="606764" cy="585361"/>
          </a:xfrm>
          <a:prstGeom prst="ellipse">
            <a:avLst/>
          </a:prstGeom>
          <a:solidFill>
            <a:srgbClr val="00A3DB"/>
          </a:solidFill>
          <a:ln>
            <a:solidFill>
              <a:srgbClr val="003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003782"/>
              </a:solidFill>
              <a:latin typeface="Lato Light" panose="020F0502020204030203" pitchFamily="34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7CBC00E3-1825-374A-86B8-61E465BBAFF4}"/>
              </a:ext>
            </a:extLst>
          </p:cNvPr>
          <p:cNvSpPr/>
          <p:nvPr/>
        </p:nvSpPr>
        <p:spPr>
          <a:xfrm>
            <a:off x="5389731" y="3227051"/>
            <a:ext cx="606764" cy="585361"/>
          </a:xfrm>
          <a:prstGeom prst="ellipse">
            <a:avLst/>
          </a:prstGeom>
          <a:solidFill>
            <a:srgbClr val="00A3DB"/>
          </a:solidFill>
          <a:ln>
            <a:solidFill>
              <a:srgbClr val="003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003782"/>
              </a:solidFill>
              <a:latin typeface="Lato Light" panose="020F0502020204030203" pitchFamily="34" charset="0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7CBC00E3-1825-374A-86B8-61E465BBAFF4}"/>
              </a:ext>
            </a:extLst>
          </p:cNvPr>
          <p:cNvSpPr/>
          <p:nvPr/>
        </p:nvSpPr>
        <p:spPr>
          <a:xfrm>
            <a:off x="5419967" y="4253789"/>
            <a:ext cx="606764" cy="585361"/>
          </a:xfrm>
          <a:prstGeom prst="ellipse">
            <a:avLst/>
          </a:prstGeom>
          <a:solidFill>
            <a:srgbClr val="00A3DB"/>
          </a:solidFill>
          <a:ln>
            <a:solidFill>
              <a:srgbClr val="003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003782"/>
              </a:solidFill>
              <a:latin typeface="Lato Light" panose="020F0502020204030203" pitchFamily="34" charset="0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7CBC00E3-1825-374A-86B8-61E465BBAFF4}"/>
              </a:ext>
            </a:extLst>
          </p:cNvPr>
          <p:cNvSpPr/>
          <p:nvPr/>
        </p:nvSpPr>
        <p:spPr>
          <a:xfrm>
            <a:off x="5434099" y="5258224"/>
            <a:ext cx="585180" cy="617025"/>
          </a:xfrm>
          <a:prstGeom prst="ellipse">
            <a:avLst/>
          </a:prstGeom>
          <a:solidFill>
            <a:srgbClr val="00A3DB"/>
          </a:solidFill>
          <a:ln>
            <a:solidFill>
              <a:srgbClr val="003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003782"/>
              </a:solidFill>
              <a:latin typeface="Lato Light" panose="020F0502020204030203" pitchFamily="34" charset="0"/>
            </a:endParaRPr>
          </a:p>
        </p:txBody>
      </p:sp>
      <p:sp>
        <p:nvSpPr>
          <p:cNvPr id="141" name="Freeform 41"/>
          <p:cNvSpPr>
            <a:spLocks noEditPoints="1"/>
          </p:cNvSpPr>
          <p:nvPr/>
        </p:nvSpPr>
        <p:spPr bwMode="auto">
          <a:xfrm>
            <a:off x="5484474" y="2526851"/>
            <a:ext cx="446635" cy="408704"/>
          </a:xfrm>
          <a:custGeom>
            <a:avLst/>
            <a:gdLst>
              <a:gd name="T0" fmla="*/ 527 w 691"/>
              <a:gd name="T1" fmla="*/ 100 h 535"/>
              <a:gd name="T2" fmla="*/ 267 w 691"/>
              <a:gd name="T3" fmla="*/ 360 h 535"/>
              <a:gd name="T4" fmla="*/ 248 w 691"/>
              <a:gd name="T5" fmla="*/ 378 h 535"/>
              <a:gd name="T6" fmla="*/ 230 w 691"/>
              <a:gd name="T7" fmla="*/ 360 h 535"/>
              <a:gd name="T8" fmla="*/ 91 w 691"/>
              <a:gd name="T9" fmla="*/ 221 h 535"/>
              <a:gd name="T10" fmla="*/ 26 w 691"/>
              <a:gd name="T11" fmla="*/ 288 h 535"/>
              <a:gd name="T12" fmla="*/ 248 w 691"/>
              <a:gd name="T13" fmla="*/ 509 h 535"/>
              <a:gd name="T14" fmla="*/ 528 w 691"/>
              <a:gd name="T15" fmla="*/ 229 h 535"/>
              <a:gd name="T16" fmla="*/ 519 w 691"/>
              <a:gd name="T17" fmla="*/ 197 h 535"/>
              <a:gd name="T18" fmla="*/ 516 w 691"/>
              <a:gd name="T19" fmla="*/ 163 h 535"/>
              <a:gd name="T20" fmla="*/ 519 w 691"/>
              <a:gd name="T21" fmla="*/ 130 h 535"/>
              <a:gd name="T22" fmla="*/ 527 w 691"/>
              <a:gd name="T23" fmla="*/ 100 h 535"/>
              <a:gd name="T24" fmla="*/ 601 w 691"/>
              <a:gd name="T25" fmla="*/ 26 h 535"/>
              <a:gd name="T26" fmla="*/ 557 w 691"/>
              <a:gd name="T27" fmla="*/ 69 h 535"/>
              <a:gd name="T28" fmla="*/ 542 w 691"/>
              <a:gd name="T29" fmla="*/ 98 h 535"/>
              <a:gd name="T30" fmla="*/ 533 w 691"/>
              <a:gd name="T31" fmla="*/ 129 h 535"/>
              <a:gd name="T32" fmla="*/ 528 w 691"/>
              <a:gd name="T33" fmla="*/ 163 h 535"/>
              <a:gd name="T34" fmla="*/ 531 w 691"/>
              <a:gd name="T35" fmla="*/ 192 h 535"/>
              <a:gd name="T36" fmla="*/ 539 w 691"/>
              <a:gd name="T37" fmla="*/ 218 h 535"/>
              <a:gd name="T38" fmla="*/ 665 w 691"/>
              <a:gd name="T39" fmla="*/ 90 h 535"/>
              <a:gd name="T40" fmla="*/ 601 w 691"/>
              <a:gd name="T41" fmla="*/ 26 h 535"/>
              <a:gd name="T42" fmla="*/ 601 w 691"/>
              <a:gd name="T43" fmla="*/ 26 h 535"/>
              <a:gd name="T44" fmla="*/ 601 w 691"/>
              <a:gd name="T45" fmla="*/ 0 h 535"/>
              <a:gd name="T46" fmla="*/ 608 w 691"/>
              <a:gd name="T47" fmla="*/ 1 h 535"/>
              <a:gd name="T48" fmla="*/ 614 w 691"/>
              <a:gd name="T49" fmla="*/ 3 h 535"/>
              <a:gd name="T50" fmla="*/ 619 w 691"/>
              <a:gd name="T51" fmla="*/ 7 h 535"/>
              <a:gd name="T52" fmla="*/ 684 w 691"/>
              <a:gd name="T53" fmla="*/ 72 h 535"/>
              <a:gd name="T54" fmla="*/ 688 w 691"/>
              <a:gd name="T55" fmla="*/ 78 h 535"/>
              <a:gd name="T56" fmla="*/ 691 w 691"/>
              <a:gd name="T57" fmla="*/ 84 h 535"/>
              <a:gd name="T58" fmla="*/ 691 w 691"/>
              <a:gd name="T59" fmla="*/ 90 h 535"/>
              <a:gd name="T60" fmla="*/ 691 w 691"/>
              <a:gd name="T61" fmla="*/ 98 h 535"/>
              <a:gd name="T62" fmla="*/ 688 w 691"/>
              <a:gd name="T63" fmla="*/ 104 h 535"/>
              <a:gd name="T64" fmla="*/ 684 w 691"/>
              <a:gd name="T65" fmla="*/ 109 h 535"/>
              <a:gd name="T66" fmla="*/ 267 w 691"/>
              <a:gd name="T67" fmla="*/ 528 h 535"/>
              <a:gd name="T68" fmla="*/ 262 w 691"/>
              <a:gd name="T69" fmla="*/ 532 h 535"/>
              <a:gd name="T70" fmla="*/ 254 w 691"/>
              <a:gd name="T71" fmla="*/ 534 h 535"/>
              <a:gd name="T72" fmla="*/ 248 w 691"/>
              <a:gd name="T73" fmla="*/ 535 h 535"/>
              <a:gd name="T74" fmla="*/ 240 w 691"/>
              <a:gd name="T75" fmla="*/ 534 h 535"/>
              <a:gd name="T76" fmla="*/ 234 w 691"/>
              <a:gd name="T77" fmla="*/ 532 h 535"/>
              <a:gd name="T78" fmla="*/ 230 w 691"/>
              <a:gd name="T79" fmla="*/ 528 h 535"/>
              <a:gd name="T80" fmla="*/ 8 w 691"/>
              <a:gd name="T81" fmla="*/ 306 h 535"/>
              <a:gd name="T82" fmla="*/ 3 w 691"/>
              <a:gd name="T83" fmla="*/ 300 h 535"/>
              <a:gd name="T84" fmla="*/ 0 w 691"/>
              <a:gd name="T85" fmla="*/ 294 h 535"/>
              <a:gd name="T86" fmla="*/ 0 w 691"/>
              <a:gd name="T87" fmla="*/ 288 h 535"/>
              <a:gd name="T88" fmla="*/ 0 w 691"/>
              <a:gd name="T89" fmla="*/ 280 h 535"/>
              <a:gd name="T90" fmla="*/ 3 w 691"/>
              <a:gd name="T91" fmla="*/ 274 h 535"/>
              <a:gd name="T92" fmla="*/ 8 w 691"/>
              <a:gd name="T93" fmla="*/ 269 h 535"/>
              <a:gd name="T94" fmla="*/ 73 w 691"/>
              <a:gd name="T95" fmla="*/ 203 h 535"/>
              <a:gd name="T96" fmla="*/ 79 w 691"/>
              <a:gd name="T97" fmla="*/ 200 h 535"/>
              <a:gd name="T98" fmla="*/ 85 w 691"/>
              <a:gd name="T99" fmla="*/ 197 h 535"/>
              <a:gd name="T100" fmla="*/ 91 w 691"/>
              <a:gd name="T101" fmla="*/ 195 h 535"/>
              <a:gd name="T102" fmla="*/ 99 w 691"/>
              <a:gd name="T103" fmla="*/ 197 h 535"/>
              <a:gd name="T104" fmla="*/ 105 w 691"/>
              <a:gd name="T105" fmla="*/ 200 h 535"/>
              <a:gd name="T106" fmla="*/ 110 w 691"/>
              <a:gd name="T107" fmla="*/ 203 h 535"/>
              <a:gd name="T108" fmla="*/ 248 w 691"/>
              <a:gd name="T109" fmla="*/ 341 h 535"/>
              <a:gd name="T110" fmla="*/ 582 w 691"/>
              <a:gd name="T111" fmla="*/ 7 h 535"/>
              <a:gd name="T112" fmla="*/ 587 w 691"/>
              <a:gd name="T113" fmla="*/ 3 h 535"/>
              <a:gd name="T114" fmla="*/ 594 w 691"/>
              <a:gd name="T115" fmla="*/ 1 h 535"/>
              <a:gd name="T116" fmla="*/ 601 w 691"/>
              <a:gd name="T117" fmla="*/ 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1" h="535">
                <a:moveTo>
                  <a:pt x="527" y="100"/>
                </a:moveTo>
                <a:lnTo>
                  <a:pt x="267" y="360"/>
                </a:lnTo>
                <a:lnTo>
                  <a:pt x="248" y="378"/>
                </a:lnTo>
                <a:lnTo>
                  <a:pt x="230" y="360"/>
                </a:lnTo>
                <a:lnTo>
                  <a:pt x="91" y="221"/>
                </a:lnTo>
                <a:lnTo>
                  <a:pt x="26" y="288"/>
                </a:lnTo>
                <a:lnTo>
                  <a:pt x="248" y="509"/>
                </a:lnTo>
                <a:lnTo>
                  <a:pt x="528" y="229"/>
                </a:lnTo>
                <a:lnTo>
                  <a:pt x="519" y="197"/>
                </a:lnTo>
                <a:lnTo>
                  <a:pt x="516" y="163"/>
                </a:lnTo>
                <a:lnTo>
                  <a:pt x="519" y="130"/>
                </a:lnTo>
                <a:lnTo>
                  <a:pt x="527" y="100"/>
                </a:lnTo>
                <a:close/>
                <a:moveTo>
                  <a:pt x="601" y="26"/>
                </a:moveTo>
                <a:lnTo>
                  <a:pt x="557" y="69"/>
                </a:lnTo>
                <a:lnTo>
                  <a:pt x="542" y="98"/>
                </a:lnTo>
                <a:lnTo>
                  <a:pt x="533" y="129"/>
                </a:lnTo>
                <a:lnTo>
                  <a:pt x="528" y="163"/>
                </a:lnTo>
                <a:lnTo>
                  <a:pt x="531" y="192"/>
                </a:lnTo>
                <a:lnTo>
                  <a:pt x="539" y="218"/>
                </a:lnTo>
                <a:lnTo>
                  <a:pt x="665" y="90"/>
                </a:lnTo>
                <a:lnTo>
                  <a:pt x="601" y="26"/>
                </a:lnTo>
                <a:lnTo>
                  <a:pt x="601" y="26"/>
                </a:lnTo>
                <a:close/>
                <a:moveTo>
                  <a:pt x="601" y="0"/>
                </a:moveTo>
                <a:lnTo>
                  <a:pt x="608" y="1"/>
                </a:lnTo>
                <a:lnTo>
                  <a:pt x="614" y="3"/>
                </a:lnTo>
                <a:lnTo>
                  <a:pt x="619" y="7"/>
                </a:lnTo>
                <a:lnTo>
                  <a:pt x="684" y="72"/>
                </a:lnTo>
                <a:lnTo>
                  <a:pt x="688" y="78"/>
                </a:lnTo>
                <a:lnTo>
                  <a:pt x="691" y="84"/>
                </a:lnTo>
                <a:lnTo>
                  <a:pt x="691" y="90"/>
                </a:lnTo>
                <a:lnTo>
                  <a:pt x="691" y="98"/>
                </a:lnTo>
                <a:lnTo>
                  <a:pt x="688" y="104"/>
                </a:lnTo>
                <a:lnTo>
                  <a:pt x="684" y="109"/>
                </a:lnTo>
                <a:lnTo>
                  <a:pt x="267" y="528"/>
                </a:lnTo>
                <a:lnTo>
                  <a:pt x="262" y="532"/>
                </a:lnTo>
                <a:lnTo>
                  <a:pt x="254" y="534"/>
                </a:lnTo>
                <a:lnTo>
                  <a:pt x="248" y="535"/>
                </a:lnTo>
                <a:lnTo>
                  <a:pt x="240" y="534"/>
                </a:lnTo>
                <a:lnTo>
                  <a:pt x="234" y="532"/>
                </a:lnTo>
                <a:lnTo>
                  <a:pt x="230" y="528"/>
                </a:lnTo>
                <a:lnTo>
                  <a:pt x="8" y="306"/>
                </a:lnTo>
                <a:lnTo>
                  <a:pt x="3" y="300"/>
                </a:lnTo>
                <a:lnTo>
                  <a:pt x="0" y="294"/>
                </a:lnTo>
                <a:lnTo>
                  <a:pt x="0" y="288"/>
                </a:lnTo>
                <a:lnTo>
                  <a:pt x="0" y="280"/>
                </a:lnTo>
                <a:lnTo>
                  <a:pt x="3" y="274"/>
                </a:lnTo>
                <a:lnTo>
                  <a:pt x="8" y="269"/>
                </a:lnTo>
                <a:lnTo>
                  <a:pt x="73" y="203"/>
                </a:lnTo>
                <a:lnTo>
                  <a:pt x="79" y="200"/>
                </a:lnTo>
                <a:lnTo>
                  <a:pt x="85" y="197"/>
                </a:lnTo>
                <a:lnTo>
                  <a:pt x="91" y="195"/>
                </a:lnTo>
                <a:lnTo>
                  <a:pt x="99" y="197"/>
                </a:lnTo>
                <a:lnTo>
                  <a:pt x="105" y="200"/>
                </a:lnTo>
                <a:lnTo>
                  <a:pt x="110" y="203"/>
                </a:lnTo>
                <a:lnTo>
                  <a:pt x="248" y="341"/>
                </a:lnTo>
                <a:lnTo>
                  <a:pt x="582" y="7"/>
                </a:lnTo>
                <a:lnTo>
                  <a:pt x="587" y="3"/>
                </a:lnTo>
                <a:lnTo>
                  <a:pt x="594" y="1"/>
                </a:lnTo>
                <a:lnTo>
                  <a:pt x="60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40"/>
          <p:cNvSpPr>
            <a:spLocks noEditPoints="1"/>
          </p:cNvSpPr>
          <p:nvPr/>
        </p:nvSpPr>
        <p:spPr bwMode="auto">
          <a:xfrm>
            <a:off x="5513590" y="3285960"/>
            <a:ext cx="409879" cy="386707"/>
          </a:xfrm>
          <a:custGeom>
            <a:avLst/>
            <a:gdLst>
              <a:gd name="T0" fmla="*/ 27 w 718"/>
              <a:gd name="T1" fmla="*/ 619 h 666"/>
              <a:gd name="T2" fmla="*/ 35 w 718"/>
              <a:gd name="T3" fmla="*/ 637 h 666"/>
              <a:gd name="T4" fmla="*/ 686 w 718"/>
              <a:gd name="T5" fmla="*/ 634 h 666"/>
              <a:gd name="T6" fmla="*/ 686 w 718"/>
              <a:gd name="T7" fmla="*/ 614 h 666"/>
              <a:gd name="T8" fmla="*/ 81 w 718"/>
              <a:gd name="T9" fmla="*/ 557 h 666"/>
              <a:gd name="T10" fmla="*/ 67 w 718"/>
              <a:gd name="T11" fmla="*/ 570 h 666"/>
              <a:gd name="T12" fmla="*/ 649 w 718"/>
              <a:gd name="T13" fmla="*/ 565 h 666"/>
              <a:gd name="T14" fmla="*/ 81 w 718"/>
              <a:gd name="T15" fmla="*/ 557 h 666"/>
              <a:gd name="T16" fmla="*/ 497 w 718"/>
              <a:gd name="T17" fmla="*/ 258 h 666"/>
              <a:gd name="T18" fmla="*/ 501 w 718"/>
              <a:gd name="T19" fmla="*/ 515 h 666"/>
              <a:gd name="T20" fmla="*/ 494 w 718"/>
              <a:gd name="T21" fmla="*/ 530 h 666"/>
              <a:gd name="T22" fmla="*/ 600 w 718"/>
              <a:gd name="T23" fmla="*/ 517 h 666"/>
              <a:gd name="T24" fmla="*/ 595 w 718"/>
              <a:gd name="T25" fmla="*/ 258 h 666"/>
              <a:gd name="T26" fmla="*/ 603 w 718"/>
              <a:gd name="T27" fmla="*/ 245 h 666"/>
              <a:gd name="T28" fmla="*/ 435 w 718"/>
              <a:gd name="T29" fmla="*/ 269 h 666"/>
              <a:gd name="T30" fmla="*/ 424 w 718"/>
              <a:gd name="T31" fmla="*/ 493 h 666"/>
              <a:gd name="T32" fmla="*/ 467 w 718"/>
              <a:gd name="T33" fmla="*/ 530 h 666"/>
              <a:gd name="T34" fmla="*/ 501 w 718"/>
              <a:gd name="T35" fmla="*/ 488 h 666"/>
              <a:gd name="T36" fmla="*/ 467 w 718"/>
              <a:gd name="T37" fmla="*/ 251 h 666"/>
              <a:gd name="T38" fmla="*/ 304 w 718"/>
              <a:gd name="T39" fmla="*/ 251 h 666"/>
              <a:gd name="T40" fmla="*/ 337 w 718"/>
              <a:gd name="T41" fmla="*/ 258 h 666"/>
              <a:gd name="T42" fmla="*/ 305 w 718"/>
              <a:gd name="T43" fmla="*/ 519 h 666"/>
              <a:gd name="T44" fmla="*/ 413 w 718"/>
              <a:gd name="T45" fmla="*/ 523 h 666"/>
              <a:gd name="T46" fmla="*/ 379 w 718"/>
              <a:gd name="T47" fmla="*/ 515 h 666"/>
              <a:gd name="T48" fmla="*/ 413 w 718"/>
              <a:gd name="T49" fmla="*/ 255 h 666"/>
              <a:gd name="T50" fmla="*/ 249 w 718"/>
              <a:gd name="T51" fmla="*/ 245 h 666"/>
              <a:gd name="T52" fmla="*/ 216 w 718"/>
              <a:gd name="T53" fmla="*/ 285 h 666"/>
              <a:gd name="T54" fmla="*/ 249 w 718"/>
              <a:gd name="T55" fmla="*/ 523 h 666"/>
              <a:gd name="T56" fmla="*/ 281 w 718"/>
              <a:gd name="T57" fmla="*/ 506 h 666"/>
              <a:gd name="T58" fmla="*/ 294 w 718"/>
              <a:gd name="T59" fmla="*/ 280 h 666"/>
              <a:gd name="T60" fmla="*/ 249 w 718"/>
              <a:gd name="T61" fmla="*/ 245 h 666"/>
              <a:gd name="T62" fmla="*/ 118 w 718"/>
              <a:gd name="T63" fmla="*/ 258 h 666"/>
              <a:gd name="T64" fmla="*/ 121 w 718"/>
              <a:gd name="T65" fmla="*/ 515 h 666"/>
              <a:gd name="T66" fmla="*/ 115 w 718"/>
              <a:gd name="T67" fmla="*/ 530 h 666"/>
              <a:gd name="T68" fmla="*/ 219 w 718"/>
              <a:gd name="T69" fmla="*/ 517 h 666"/>
              <a:gd name="T70" fmla="*/ 216 w 718"/>
              <a:gd name="T71" fmla="*/ 258 h 666"/>
              <a:gd name="T72" fmla="*/ 222 w 718"/>
              <a:gd name="T73" fmla="*/ 245 h 666"/>
              <a:gd name="T74" fmla="*/ 664 w 718"/>
              <a:gd name="T75" fmla="*/ 218 h 666"/>
              <a:gd name="T76" fmla="*/ 72 w 718"/>
              <a:gd name="T77" fmla="*/ 163 h 666"/>
              <a:gd name="T78" fmla="*/ 365 w 718"/>
              <a:gd name="T79" fmla="*/ 2 h 666"/>
              <a:gd name="T80" fmla="*/ 686 w 718"/>
              <a:gd name="T81" fmla="*/ 154 h 666"/>
              <a:gd name="T82" fmla="*/ 689 w 718"/>
              <a:gd name="T83" fmla="*/ 237 h 666"/>
              <a:gd name="T84" fmla="*/ 630 w 718"/>
              <a:gd name="T85" fmla="*/ 245 h 666"/>
              <a:gd name="T86" fmla="*/ 595 w 718"/>
              <a:gd name="T87" fmla="*/ 285 h 666"/>
              <a:gd name="T88" fmla="*/ 630 w 718"/>
              <a:gd name="T89" fmla="*/ 523 h 666"/>
              <a:gd name="T90" fmla="*/ 665 w 718"/>
              <a:gd name="T91" fmla="*/ 541 h 666"/>
              <a:gd name="T92" fmla="*/ 693 w 718"/>
              <a:gd name="T93" fmla="*/ 587 h 666"/>
              <a:gd name="T94" fmla="*/ 715 w 718"/>
              <a:gd name="T95" fmla="*/ 640 h 666"/>
              <a:gd name="T96" fmla="*/ 40 w 718"/>
              <a:gd name="T97" fmla="*/ 666 h 666"/>
              <a:gd name="T98" fmla="*/ 0 w 718"/>
              <a:gd name="T99" fmla="*/ 624 h 666"/>
              <a:gd name="T100" fmla="*/ 40 w 718"/>
              <a:gd name="T101" fmla="*/ 584 h 666"/>
              <a:gd name="T102" fmla="*/ 65 w 718"/>
              <a:gd name="T103" fmla="*/ 533 h 666"/>
              <a:gd name="T104" fmla="*/ 92 w 718"/>
              <a:gd name="T105" fmla="*/ 506 h 666"/>
              <a:gd name="T106" fmla="*/ 104 w 718"/>
              <a:gd name="T107" fmla="*/ 280 h 666"/>
              <a:gd name="T108" fmla="*/ 40 w 718"/>
              <a:gd name="T109" fmla="*/ 245 h 666"/>
              <a:gd name="T110" fmla="*/ 27 w 718"/>
              <a:gd name="T111" fmla="*/ 231 h 666"/>
              <a:gd name="T112" fmla="*/ 35 w 718"/>
              <a:gd name="T113" fmla="*/ 151 h 666"/>
              <a:gd name="T114" fmla="*/ 358 w 718"/>
              <a:gd name="T115" fmla="*/ 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8" h="666">
                <a:moveTo>
                  <a:pt x="40" y="611"/>
                </a:moveTo>
                <a:lnTo>
                  <a:pt x="35" y="611"/>
                </a:lnTo>
                <a:lnTo>
                  <a:pt x="30" y="614"/>
                </a:lnTo>
                <a:lnTo>
                  <a:pt x="27" y="619"/>
                </a:lnTo>
                <a:lnTo>
                  <a:pt x="27" y="624"/>
                </a:lnTo>
                <a:lnTo>
                  <a:pt x="27" y="629"/>
                </a:lnTo>
                <a:lnTo>
                  <a:pt x="30" y="634"/>
                </a:lnTo>
                <a:lnTo>
                  <a:pt x="35" y="637"/>
                </a:lnTo>
                <a:lnTo>
                  <a:pt x="40" y="638"/>
                </a:lnTo>
                <a:lnTo>
                  <a:pt x="677" y="638"/>
                </a:lnTo>
                <a:lnTo>
                  <a:pt x="683" y="637"/>
                </a:lnTo>
                <a:lnTo>
                  <a:pt x="686" y="634"/>
                </a:lnTo>
                <a:lnTo>
                  <a:pt x="689" y="629"/>
                </a:lnTo>
                <a:lnTo>
                  <a:pt x="691" y="624"/>
                </a:lnTo>
                <a:lnTo>
                  <a:pt x="689" y="619"/>
                </a:lnTo>
                <a:lnTo>
                  <a:pt x="686" y="614"/>
                </a:lnTo>
                <a:lnTo>
                  <a:pt x="683" y="611"/>
                </a:lnTo>
                <a:lnTo>
                  <a:pt x="677" y="611"/>
                </a:lnTo>
                <a:lnTo>
                  <a:pt x="40" y="611"/>
                </a:lnTo>
                <a:close/>
                <a:moveTo>
                  <a:pt x="81" y="557"/>
                </a:moveTo>
                <a:lnTo>
                  <a:pt x="75" y="557"/>
                </a:lnTo>
                <a:lnTo>
                  <a:pt x="72" y="560"/>
                </a:lnTo>
                <a:lnTo>
                  <a:pt x="68" y="565"/>
                </a:lnTo>
                <a:lnTo>
                  <a:pt x="67" y="570"/>
                </a:lnTo>
                <a:lnTo>
                  <a:pt x="67" y="584"/>
                </a:lnTo>
                <a:lnTo>
                  <a:pt x="649" y="584"/>
                </a:lnTo>
                <a:lnTo>
                  <a:pt x="649" y="570"/>
                </a:lnTo>
                <a:lnTo>
                  <a:pt x="649" y="565"/>
                </a:lnTo>
                <a:lnTo>
                  <a:pt x="646" y="560"/>
                </a:lnTo>
                <a:lnTo>
                  <a:pt x="641" y="557"/>
                </a:lnTo>
                <a:lnTo>
                  <a:pt x="637" y="557"/>
                </a:lnTo>
                <a:lnTo>
                  <a:pt x="81" y="557"/>
                </a:lnTo>
                <a:close/>
                <a:moveTo>
                  <a:pt x="494" y="245"/>
                </a:moveTo>
                <a:lnTo>
                  <a:pt x="494" y="251"/>
                </a:lnTo>
                <a:lnTo>
                  <a:pt x="496" y="255"/>
                </a:lnTo>
                <a:lnTo>
                  <a:pt x="497" y="258"/>
                </a:lnTo>
                <a:lnTo>
                  <a:pt x="501" y="258"/>
                </a:lnTo>
                <a:lnTo>
                  <a:pt x="528" y="258"/>
                </a:lnTo>
                <a:lnTo>
                  <a:pt x="528" y="515"/>
                </a:lnTo>
                <a:lnTo>
                  <a:pt x="501" y="515"/>
                </a:lnTo>
                <a:lnTo>
                  <a:pt x="497" y="517"/>
                </a:lnTo>
                <a:lnTo>
                  <a:pt x="496" y="519"/>
                </a:lnTo>
                <a:lnTo>
                  <a:pt x="494" y="523"/>
                </a:lnTo>
                <a:lnTo>
                  <a:pt x="494" y="530"/>
                </a:lnTo>
                <a:lnTo>
                  <a:pt x="603" y="530"/>
                </a:lnTo>
                <a:lnTo>
                  <a:pt x="603" y="523"/>
                </a:lnTo>
                <a:lnTo>
                  <a:pt x="601" y="519"/>
                </a:lnTo>
                <a:lnTo>
                  <a:pt x="600" y="517"/>
                </a:lnTo>
                <a:lnTo>
                  <a:pt x="595" y="515"/>
                </a:lnTo>
                <a:lnTo>
                  <a:pt x="569" y="515"/>
                </a:lnTo>
                <a:lnTo>
                  <a:pt x="569" y="258"/>
                </a:lnTo>
                <a:lnTo>
                  <a:pt x="595" y="258"/>
                </a:lnTo>
                <a:lnTo>
                  <a:pt x="600" y="258"/>
                </a:lnTo>
                <a:lnTo>
                  <a:pt x="601" y="255"/>
                </a:lnTo>
                <a:lnTo>
                  <a:pt x="603" y="251"/>
                </a:lnTo>
                <a:lnTo>
                  <a:pt x="603" y="245"/>
                </a:lnTo>
                <a:lnTo>
                  <a:pt x="494" y="245"/>
                </a:lnTo>
                <a:close/>
                <a:moveTo>
                  <a:pt x="440" y="245"/>
                </a:moveTo>
                <a:lnTo>
                  <a:pt x="440" y="251"/>
                </a:lnTo>
                <a:lnTo>
                  <a:pt x="435" y="269"/>
                </a:lnTo>
                <a:lnTo>
                  <a:pt x="424" y="280"/>
                </a:lnTo>
                <a:lnTo>
                  <a:pt x="406" y="285"/>
                </a:lnTo>
                <a:lnTo>
                  <a:pt x="406" y="488"/>
                </a:lnTo>
                <a:lnTo>
                  <a:pt x="424" y="493"/>
                </a:lnTo>
                <a:lnTo>
                  <a:pt x="435" y="506"/>
                </a:lnTo>
                <a:lnTo>
                  <a:pt x="440" y="523"/>
                </a:lnTo>
                <a:lnTo>
                  <a:pt x="440" y="530"/>
                </a:lnTo>
                <a:lnTo>
                  <a:pt x="467" y="530"/>
                </a:lnTo>
                <a:lnTo>
                  <a:pt x="467" y="523"/>
                </a:lnTo>
                <a:lnTo>
                  <a:pt x="472" y="506"/>
                </a:lnTo>
                <a:lnTo>
                  <a:pt x="483" y="493"/>
                </a:lnTo>
                <a:lnTo>
                  <a:pt x="501" y="488"/>
                </a:lnTo>
                <a:lnTo>
                  <a:pt x="501" y="285"/>
                </a:lnTo>
                <a:lnTo>
                  <a:pt x="483" y="280"/>
                </a:lnTo>
                <a:lnTo>
                  <a:pt x="472" y="269"/>
                </a:lnTo>
                <a:lnTo>
                  <a:pt x="467" y="251"/>
                </a:lnTo>
                <a:lnTo>
                  <a:pt x="467" y="245"/>
                </a:lnTo>
                <a:lnTo>
                  <a:pt x="440" y="245"/>
                </a:lnTo>
                <a:close/>
                <a:moveTo>
                  <a:pt x="304" y="245"/>
                </a:moveTo>
                <a:lnTo>
                  <a:pt x="304" y="251"/>
                </a:lnTo>
                <a:lnTo>
                  <a:pt x="305" y="255"/>
                </a:lnTo>
                <a:lnTo>
                  <a:pt x="307" y="258"/>
                </a:lnTo>
                <a:lnTo>
                  <a:pt x="312" y="258"/>
                </a:lnTo>
                <a:lnTo>
                  <a:pt x="337" y="258"/>
                </a:lnTo>
                <a:lnTo>
                  <a:pt x="337" y="515"/>
                </a:lnTo>
                <a:lnTo>
                  <a:pt x="312" y="515"/>
                </a:lnTo>
                <a:lnTo>
                  <a:pt x="307" y="517"/>
                </a:lnTo>
                <a:lnTo>
                  <a:pt x="305" y="519"/>
                </a:lnTo>
                <a:lnTo>
                  <a:pt x="304" y="523"/>
                </a:lnTo>
                <a:lnTo>
                  <a:pt x="304" y="530"/>
                </a:lnTo>
                <a:lnTo>
                  <a:pt x="413" y="530"/>
                </a:lnTo>
                <a:lnTo>
                  <a:pt x="413" y="523"/>
                </a:lnTo>
                <a:lnTo>
                  <a:pt x="413" y="519"/>
                </a:lnTo>
                <a:lnTo>
                  <a:pt x="409" y="517"/>
                </a:lnTo>
                <a:lnTo>
                  <a:pt x="406" y="515"/>
                </a:lnTo>
                <a:lnTo>
                  <a:pt x="379" y="515"/>
                </a:lnTo>
                <a:lnTo>
                  <a:pt x="379" y="258"/>
                </a:lnTo>
                <a:lnTo>
                  <a:pt x="406" y="258"/>
                </a:lnTo>
                <a:lnTo>
                  <a:pt x="409" y="258"/>
                </a:lnTo>
                <a:lnTo>
                  <a:pt x="413" y="255"/>
                </a:lnTo>
                <a:lnTo>
                  <a:pt x="413" y="251"/>
                </a:lnTo>
                <a:lnTo>
                  <a:pt x="413" y="245"/>
                </a:lnTo>
                <a:lnTo>
                  <a:pt x="304" y="245"/>
                </a:lnTo>
                <a:close/>
                <a:moveTo>
                  <a:pt x="249" y="245"/>
                </a:moveTo>
                <a:lnTo>
                  <a:pt x="249" y="251"/>
                </a:lnTo>
                <a:lnTo>
                  <a:pt x="246" y="269"/>
                </a:lnTo>
                <a:lnTo>
                  <a:pt x="233" y="280"/>
                </a:lnTo>
                <a:lnTo>
                  <a:pt x="216" y="285"/>
                </a:lnTo>
                <a:lnTo>
                  <a:pt x="216" y="488"/>
                </a:lnTo>
                <a:lnTo>
                  <a:pt x="233" y="493"/>
                </a:lnTo>
                <a:lnTo>
                  <a:pt x="246" y="506"/>
                </a:lnTo>
                <a:lnTo>
                  <a:pt x="249" y="523"/>
                </a:lnTo>
                <a:lnTo>
                  <a:pt x="249" y="530"/>
                </a:lnTo>
                <a:lnTo>
                  <a:pt x="277" y="530"/>
                </a:lnTo>
                <a:lnTo>
                  <a:pt x="277" y="523"/>
                </a:lnTo>
                <a:lnTo>
                  <a:pt x="281" y="506"/>
                </a:lnTo>
                <a:lnTo>
                  <a:pt x="294" y="493"/>
                </a:lnTo>
                <a:lnTo>
                  <a:pt x="312" y="488"/>
                </a:lnTo>
                <a:lnTo>
                  <a:pt x="312" y="285"/>
                </a:lnTo>
                <a:lnTo>
                  <a:pt x="294" y="280"/>
                </a:lnTo>
                <a:lnTo>
                  <a:pt x="281" y="269"/>
                </a:lnTo>
                <a:lnTo>
                  <a:pt x="277" y="251"/>
                </a:lnTo>
                <a:lnTo>
                  <a:pt x="277" y="245"/>
                </a:lnTo>
                <a:lnTo>
                  <a:pt x="249" y="245"/>
                </a:lnTo>
                <a:close/>
                <a:moveTo>
                  <a:pt x="115" y="245"/>
                </a:moveTo>
                <a:lnTo>
                  <a:pt x="115" y="251"/>
                </a:lnTo>
                <a:lnTo>
                  <a:pt x="115" y="255"/>
                </a:lnTo>
                <a:lnTo>
                  <a:pt x="118" y="258"/>
                </a:lnTo>
                <a:lnTo>
                  <a:pt x="121" y="258"/>
                </a:lnTo>
                <a:lnTo>
                  <a:pt x="148" y="258"/>
                </a:lnTo>
                <a:lnTo>
                  <a:pt x="148" y="515"/>
                </a:lnTo>
                <a:lnTo>
                  <a:pt x="121" y="515"/>
                </a:lnTo>
                <a:lnTo>
                  <a:pt x="118" y="517"/>
                </a:lnTo>
                <a:lnTo>
                  <a:pt x="115" y="519"/>
                </a:lnTo>
                <a:lnTo>
                  <a:pt x="115" y="523"/>
                </a:lnTo>
                <a:lnTo>
                  <a:pt x="115" y="530"/>
                </a:lnTo>
                <a:lnTo>
                  <a:pt x="222" y="530"/>
                </a:lnTo>
                <a:lnTo>
                  <a:pt x="222" y="523"/>
                </a:lnTo>
                <a:lnTo>
                  <a:pt x="222" y="519"/>
                </a:lnTo>
                <a:lnTo>
                  <a:pt x="219" y="517"/>
                </a:lnTo>
                <a:lnTo>
                  <a:pt x="216" y="515"/>
                </a:lnTo>
                <a:lnTo>
                  <a:pt x="189" y="515"/>
                </a:lnTo>
                <a:lnTo>
                  <a:pt x="189" y="258"/>
                </a:lnTo>
                <a:lnTo>
                  <a:pt x="216" y="258"/>
                </a:lnTo>
                <a:lnTo>
                  <a:pt x="219" y="258"/>
                </a:lnTo>
                <a:lnTo>
                  <a:pt x="222" y="255"/>
                </a:lnTo>
                <a:lnTo>
                  <a:pt x="222" y="251"/>
                </a:lnTo>
                <a:lnTo>
                  <a:pt x="222" y="245"/>
                </a:lnTo>
                <a:lnTo>
                  <a:pt x="115" y="245"/>
                </a:lnTo>
                <a:close/>
                <a:moveTo>
                  <a:pt x="54" y="178"/>
                </a:moveTo>
                <a:lnTo>
                  <a:pt x="54" y="218"/>
                </a:lnTo>
                <a:lnTo>
                  <a:pt x="664" y="218"/>
                </a:lnTo>
                <a:lnTo>
                  <a:pt x="664" y="178"/>
                </a:lnTo>
                <a:lnTo>
                  <a:pt x="54" y="178"/>
                </a:lnTo>
                <a:close/>
                <a:moveTo>
                  <a:pt x="358" y="29"/>
                </a:moveTo>
                <a:lnTo>
                  <a:pt x="72" y="163"/>
                </a:lnTo>
                <a:lnTo>
                  <a:pt x="645" y="163"/>
                </a:lnTo>
                <a:lnTo>
                  <a:pt x="358" y="29"/>
                </a:lnTo>
                <a:close/>
                <a:moveTo>
                  <a:pt x="358" y="0"/>
                </a:moveTo>
                <a:lnTo>
                  <a:pt x="365" y="2"/>
                </a:lnTo>
                <a:lnTo>
                  <a:pt x="683" y="151"/>
                </a:lnTo>
                <a:lnTo>
                  <a:pt x="683" y="151"/>
                </a:lnTo>
                <a:lnTo>
                  <a:pt x="683" y="151"/>
                </a:lnTo>
                <a:lnTo>
                  <a:pt x="686" y="154"/>
                </a:lnTo>
                <a:lnTo>
                  <a:pt x="689" y="159"/>
                </a:lnTo>
                <a:lnTo>
                  <a:pt x="691" y="163"/>
                </a:lnTo>
                <a:lnTo>
                  <a:pt x="691" y="231"/>
                </a:lnTo>
                <a:lnTo>
                  <a:pt x="689" y="237"/>
                </a:lnTo>
                <a:lnTo>
                  <a:pt x="686" y="240"/>
                </a:lnTo>
                <a:lnTo>
                  <a:pt x="683" y="243"/>
                </a:lnTo>
                <a:lnTo>
                  <a:pt x="677" y="245"/>
                </a:lnTo>
                <a:lnTo>
                  <a:pt x="630" y="245"/>
                </a:lnTo>
                <a:lnTo>
                  <a:pt x="630" y="251"/>
                </a:lnTo>
                <a:lnTo>
                  <a:pt x="625" y="269"/>
                </a:lnTo>
                <a:lnTo>
                  <a:pt x="613" y="280"/>
                </a:lnTo>
                <a:lnTo>
                  <a:pt x="595" y="285"/>
                </a:lnTo>
                <a:lnTo>
                  <a:pt x="595" y="488"/>
                </a:lnTo>
                <a:lnTo>
                  <a:pt x="613" y="493"/>
                </a:lnTo>
                <a:lnTo>
                  <a:pt x="625" y="506"/>
                </a:lnTo>
                <a:lnTo>
                  <a:pt x="630" y="523"/>
                </a:lnTo>
                <a:lnTo>
                  <a:pt x="630" y="530"/>
                </a:lnTo>
                <a:lnTo>
                  <a:pt x="637" y="530"/>
                </a:lnTo>
                <a:lnTo>
                  <a:pt x="653" y="533"/>
                </a:lnTo>
                <a:lnTo>
                  <a:pt x="665" y="541"/>
                </a:lnTo>
                <a:lnTo>
                  <a:pt x="673" y="554"/>
                </a:lnTo>
                <a:lnTo>
                  <a:pt x="677" y="570"/>
                </a:lnTo>
                <a:lnTo>
                  <a:pt x="677" y="584"/>
                </a:lnTo>
                <a:lnTo>
                  <a:pt x="693" y="587"/>
                </a:lnTo>
                <a:lnTo>
                  <a:pt x="705" y="595"/>
                </a:lnTo>
                <a:lnTo>
                  <a:pt x="715" y="608"/>
                </a:lnTo>
                <a:lnTo>
                  <a:pt x="718" y="624"/>
                </a:lnTo>
                <a:lnTo>
                  <a:pt x="715" y="640"/>
                </a:lnTo>
                <a:lnTo>
                  <a:pt x="705" y="653"/>
                </a:lnTo>
                <a:lnTo>
                  <a:pt x="693" y="662"/>
                </a:lnTo>
                <a:lnTo>
                  <a:pt x="677" y="666"/>
                </a:lnTo>
                <a:lnTo>
                  <a:pt x="40" y="666"/>
                </a:lnTo>
                <a:lnTo>
                  <a:pt x="24" y="662"/>
                </a:lnTo>
                <a:lnTo>
                  <a:pt x="11" y="653"/>
                </a:lnTo>
                <a:lnTo>
                  <a:pt x="3" y="640"/>
                </a:lnTo>
                <a:lnTo>
                  <a:pt x="0" y="624"/>
                </a:lnTo>
                <a:lnTo>
                  <a:pt x="3" y="608"/>
                </a:lnTo>
                <a:lnTo>
                  <a:pt x="11" y="595"/>
                </a:lnTo>
                <a:lnTo>
                  <a:pt x="24" y="587"/>
                </a:lnTo>
                <a:lnTo>
                  <a:pt x="40" y="584"/>
                </a:lnTo>
                <a:lnTo>
                  <a:pt x="40" y="570"/>
                </a:lnTo>
                <a:lnTo>
                  <a:pt x="43" y="554"/>
                </a:lnTo>
                <a:lnTo>
                  <a:pt x="52" y="541"/>
                </a:lnTo>
                <a:lnTo>
                  <a:pt x="65" y="533"/>
                </a:lnTo>
                <a:lnTo>
                  <a:pt x="81" y="530"/>
                </a:lnTo>
                <a:lnTo>
                  <a:pt x="88" y="530"/>
                </a:lnTo>
                <a:lnTo>
                  <a:pt x="88" y="523"/>
                </a:lnTo>
                <a:lnTo>
                  <a:pt x="92" y="506"/>
                </a:lnTo>
                <a:lnTo>
                  <a:pt x="104" y="493"/>
                </a:lnTo>
                <a:lnTo>
                  <a:pt x="121" y="488"/>
                </a:lnTo>
                <a:lnTo>
                  <a:pt x="121" y="285"/>
                </a:lnTo>
                <a:lnTo>
                  <a:pt x="104" y="280"/>
                </a:lnTo>
                <a:lnTo>
                  <a:pt x="92" y="269"/>
                </a:lnTo>
                <a:lnTo>
                  <a:pt x="88" y="251"/>
                </a:lnTo>
                <a:lnTo>
                  <a:pt x="88" y="245"/>
                </a:lnTo>
                <a:lnTo>
                  <a:pt x="40" y="245"/>
                </a:lnTo>
                <a:lnTo>
                  <a:pt x="35" y="243"/>
                </a:lnTo>
                <a:lnTo>
                  <a:pt x="30" y="240"/>
                </a:lnTo>
                <a:lnTo>
                  <a:pt x="27" y="237"/>
                </a:lnTo>
                <a:lnTo>
                  <a:pt x="27" y="231"/>
                </a:lnTo>
                <a:lnTo>
                  <a:pt x="27" y="163"/>
                </a:lnTo>
                <a:lnTo>
                  <a:pt x="27" y="159"/>
                </a:lnTo>
                <a:lnTo>
                  <a:pt x="30" y="154"/>
                </a:lnTo>
                <a:lnTo>
                  <a:pt x="35" y="151"/>
                </a:lnTo>
                <a:lnTo>
                  <a:pt x="35" y="151"/>
                </a:lnTo>
                <a:lnTo>
                  <a:pt x="35" y="151"/>
                </a:lnTo>
                <a:lnTo>
                  <a:pt x="353" y="2"/>
                </a:lnTo>
                <a:lnTo>
                  <a:pt x="35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3" name="Group 142"/>
          <p:cNvGrpSpPr/>
          <p:nvPr/>
        </p:nvGrpSpPr>
        <p:grpSpPr>
          <a:xfrm>
            <a:off x="5521230" y="4383132"/>
            <a:ext cx="402240" cy="332088"/>
            <a:chOff x="7735888" y="3368675"/>
            <a:chExt cx="871538" cy="1025526"/>
          </a:xfrm>
        </p:grpSpPr>
        <p:sp>
          <p:nvSpPr>
            <p:cNvPr id="144" name="Freeform 36"/>
            <p:cNvSpPr>
              <a:spLocks noEditPoints="1"/>
            </p:cNvSpPr>
            <p:nvPr/>
          </p:nvSpPr>
          <p:spPr bwMode="auto">
            <a:xfrm>
              <a:off x="7735888" y="3368675"/>
              <a:ext cx="871538" cy="493713"/>
            </a:xfrm>
            <a:custGeom>
              <a:avLst/>
              <a:gdLst>
                <a:gd name="T0" fmla="*/ 40 w 549"/>
                <a:gd name="T1" fmla="*/ 230 h 311"/>
                <a:gd name="T2" fmla="*/ 25 w 549"/>
                <a:gd name="T3" fmla="*/ 255 h 311"/>
                <a:gd name="T4" fmla="*/ 40 w 549"/>
                <a:gd name="T5" fmla="*/ 283 h 311"/>
                <a:gd name="T6" fmla="*/ 71 w 549"/>
                <a:gd name="T7" fmla="*/ 283 h 311"/>
                <a:gd name="T8" fmla="*/ 86 w 549"/>
                <a:gd name="T9" fmla="*/ 255 h 311"/>
                <a:gd name="T10" fmla="*/ 71 w 549"/>
                <a:gd name="T11" fmla="*/ 230 h 311"/>
                <a:gd name="T12" fmla="*/ 348 w 549"/>
                <a:gd name="T13" fmla="*/ 152 h 311"/>
                <a:gd name="T14" fmla="*/ 322 w 549"/>
                <a:gd name="T15" fmla="*/ 168 h 311"/>
                <a:gd name="T16" fmla="*/ 322 w 549"/>
                <a:gd name="T17" fmla="*/ 198 h 311"/>
                <a:gd name="T18" fmla="*/ 348 w 549"/>
                <a:gd name="T19" fmla="*/ 214 h 311"/>
                <a:gd name="T20" fmla="*/ 374 w 549"/>
                <a:gd name="T21" fmla="*/ 198 h 311"/>
                <a:gd name="T22" fmla="*/ 374 w 549"/>
                <a:gd name="T23" fmla="*/ 168 h 311"/>
                <a:gd name="T24" fmla="*/ 348 w 549"/>
                <a:gd name="T25" fmla="*/ 152 h 311"/>
                <a:gd name="T26" fmla="*/ 187 w 549"/>
                <a:gd name="T27" fmla="*/ 71 h 311"/>
                <a:gd name="T28" fmla="*/ 171 w 549"/>
                <a:gd name="T29" fmla="*/ 97 h 311"/>
                <a:gd name="T30" fmla="*/ 187 w 549"/>
                <a:gd name="T31" fmla="*/ 123 h 311"/>
                <a:gd name="T32" fmla="*/ 217 w 549"/>
                <a:gd name="T33" fmla="*/ 123 h 311"/>
                <a:gd name="T34" fmla="*/ 233 w 549"/>
                <a:gd name="T35" fmla="*/ 97 h 311"/>
                <a:gd name="T36" fmla="*/ 217 w 549"/>
                <a:gd name="T37" fmla="*/ 71 h 311"/>
                <a:gd name="T38" fmla="*/ 495 w 549"/>
                <a:gd name="T39" fmla="*/ 24 h 311"/>
                <a:gd name="T40" fmla="*/ 469 w 549"/>
                <a:gd name="T41" fmla="*/ 40 h 311"/>
                <a:gd name="T42" fmla="*/ 469 w 549"/>
                <a:gd name="T43" fmla="*/ 70 h 311"/>
                <a:gd name="T44" fmla="*/ 495 w 549"/>
                <a:gd name="T45" fmla="*/ 86 h 311"/>
                <a:gd name="T46" fmla="*/ 520 w 549"/>
                <a:gd name="T47" fmla="*/ 70 h 311"/>
                <a:gd name="T48" fmla="*/ 520 w 549"/>
                <a:gd name="T49" fmla="*/ 40 h 311"/>
                <a:gd name="T50" fmla="*/ 495 w 549"/>
                <a:gd name="T51" fmla="*/ 24 h 311"/>
                <a:gd name="T52" fmla="*/ 516 w 549"/>
                <a:gd name="T53" fmla="*/ 4 h 311"/>
                <a:gd name="T54" fmla="*/ 545 w 549"/>
                <a:gd name="T55" fmla="*/ 34 h 311"/>
                <a:gd name="T56" fmla="*/ 545 w 549"/>
                <a:gd name="T57" fmla="*/ 76 h 311"/>
                <a:gd name="T58" fmla="*/ 516 w 549"/>
                <a:gd name="T59" fmla="*/ 106 h 311"/>
                <a:gd name="T60" fmla="*/ 474 w 549"/>
                <a:gd name="T61" fmla="*/ 106 h 311"/>
                <a:gd name="T62" fmla="*/ 392 w 549"/>
                <a:gd name="T63" fmla="*/ 152 h 311"/>
                <a:gd name="T64" fmla="*/ 403 w 549"/>
                <a:gd name="T65" fmla="*/ 182 h 311"/>
                <a:gd name="T66" fmla="*/ 387 w 549"/>
                <a:gd name="T67" fmla="*/ 221 h 311"/>
                <a:gd name="T68" fmla="*/ 348 w 549"/>
                <a:gd name="T69" fmla="*/ 238 h 311"/>
                <a:gd name="T70" fmla="*/ 309 w 549"/>
                <a:gd name="T71" fmla="*/ 221 h 311"/>
                <a:gd name="T72" fmla="*/ 293 w 549"/>
                <a:gd name="T73" fmla="*/ 182 h 311"/>
                <a:gd name="T74" fmla="*/ 295 w 549"/>
                <a:gd name="T75" fmla="*/ 168 h 311"/>
                <a:gd name="T76" fmla="*/ 246 w 549"/>
                <a:gd name="T77" fmla="*/ 130 h 311"/>
                <a:gd name="T78" fmla="*/ 219 w 549"/>
                <a:gd name="T79" fmla="*/ 149 h 311"/>
                <a:gd name="T80" fmla="*/ 184 w 549"/>
                <a:gd name="T81" fmla="*/ 149 h 311"/>
                <a:gd name="T82" fmla="*/ 96 w 549"/>
                <a:gd name="T83" fmla="*/ 219 h 311"/>
                <a:gd name="T84" fmla="*/ 111 w 549"/>
                <a:gd name="T85" fmla="*/ 255 h 311"/>
                <a:gd name="T86" fmla="*/ 94 w 549"/>
                <a:gd name="T87" fmla="*/ 294 h 311"/>
                <a:gd name="T88" fmla="*/ 55 w 549"/>
                <a:gd name="T89" fmla="*/ 311 h 311"/>
                <a:gd name="T90" fmla="*/ 16 w 549"/>
                <a:gd name="T91" fmla="*/ 294 h 311"/>
                <a:gd name="T92" fmla="*/ 0 w 549"/>
                <a:gd name="T93" fmla="*/ 255 h 311"/>
                <a:gd name="T94" fmla="*/ 16 w 549"/>
                <a:gd name="T95" fmla="*/ 217 h 311"/>
                <a:gd name="T96" fmla="*/ 55 w 549"/>
                <a:gd name="T97" fmla="*/ 201 h 311"/>
                <a:gd name="T98" fmla="*/ 88 w 549"/>
                <a:gd name="T99" fmla="*/ 212 h 311"/>
                <a:gd name="T100" fmla="*/ 151 w 549"/>
                <a:gd name="T101" fmla="*/ 117 h 311"/>
                <a:gd name="T102" fmla="*/ 151 w 549"/>
                <a:gd name="T103" fmla="*/ 76 h 311"/>
                <a:gd name="T104" fmla="*/ 180 w 549"/>
                <a:gd name="T105" fmla="*/ 47 h 311"/>
                <a:gd name="T106" fmla="*/ 223 w 549"/>
                <a:gd name="T107" fmla="*/ 47 h 311"/>
                <a:gd name="T108" fmla="*/ 252 w 549"/>
                <a:gd name="T109" fmla="*/ 76 h 311"/>
                <a:gd name="T110" fmla="*/ 256 w 549"/>
                <a:gd name="T111" fmla="*/ 104 h 311"/>
                <a:gd name="T112" fmla="*/ 252 w 549"/>
                <a:gd name="T113" fmla="*/ 120 h 311"/>
                <a:gd name="T114" fmla="*/ 316 w 549"/>
                <a:gd name="T115" fmla="*/ 139 h 311"/>
                <a:gd name="T116" fmla="*/ 348 w 549"/>
                <a:gd name="T117" fmla="*/ 127 h 311"/>
                <a:gd name="T118" fmla="*/ 385 w 549"/>
                <a:gd name="T119" fmla="*/ 142 h 311"/>
                <a:gd name="T120" fmla="*/ 443 w 549"/>
                <a:gd name="T121" fmla="*/ 71 h 311"/>
                <a:gd name="T122" fmla="*/ 444 w 549"/>
                <a:gd name="T123" fmla="*/ 34 h 311"/>
                <a:gd name="T124" fmla="*/ 473 w 549"/>
                <a:gd name="T125" fmla="*/ 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311">
                  <a:moveTo>
                    <a:pt x="55" y="225"/>
                  </a:moveTo>
                  <a:lnTo>
                    <a:pt x="40" y="230"/>
                  </a:lnTo>
                  <a:lnTo>
                    <a:pt x="29" y="241"/>
                  </a:lnTo>
                  <a:lnTo>
                    <a:pt x="25" y="255"/>
                  </a:lnTo>
                  <a:lnTo>
                    <a:pt x="29" y="271"/>
                  </a:lnTo>
                  <a:lnTo>
                    <a:pt x="40" y="283"/>
                  </a:lnTo>
                  <a:lnTo>
                    <a:pt x="55" y="287"/>
                  </a:lnTo>
                  <a:lnTo>
                    <a:pt x="71" y="283"/>
                  </a:lnTo>
                  <a:lnTo>
                    <a:pt x="82" y="271"/>
                  </a:lnTo>
                  <a:lnTo>
                    <a:pt x="86" y="255"/>
                  </a:lnTo>
                  <a:lnTo>
                    <a:pt x="82" y="241"/>
                  </a:lnTo>
                  <a:lnTo>
                    <a:pt x="71" y="230"/>
                  </a:lnTo>
                  <a:lnTo>
                    <a:pt x="55" y="225"/>
                  </a:lnTo>
                  <a:close/>
                  <a:moveTo>
                    <a:pt x="348" y="152"/>
                  </a:moveTo>
                  <a:lnTo>
                    <a:pt x="332" y="156"/>
                  </a:lnTo>
                  <a:lnTo>
                    <a:pt x="322" y="168"/>
                  </a:lnTo>
                  <a:lnTo>
                    <a:pt x="318" y="182"/>
                  </a:lnTo>
                  <a:lnTo>
                    <a:pt x="322" y="198"/>
                  </a:lnTo>
                  <a:lnTo>
                    <a:pt x="332" y="209"/>
                  </a:lnTo>
                  <a:lnTo>
                    <a:pt x="348" y="214"/>
                  </a:lnTo>
                  <a:lnTo>
                    <a:pt x="364" y="209"/>
                  </a:lnTo>
                  <a:lnTo>
                    <a:pt x="374" y="198"/>
                  </a:lnTo>
                  <a:lnTo>
                    <a:pt x="378" y="182"/>
                  </a:lnTo>
                  <a:lnTo>
                    <a:pt x="374" y="168"/>
                  </a:lnTo>
                  <a:lnTo>
                    <a:pt x="364" y="156"/>
                  </a:lnTo>
                  <a:lnTo>
                    <a:pt x="348" y="152"/>
                  </a:lnTo>
                  <a:close/>
                  <a:moveTo>
                    <a:pt x="201" y="67"/>
                  </a:moveTo>
                  <a:lnTo>
                    <a:pt x="187" y="71"/>
                  </a:lnTo>
                  <a:lnTo>
                    <a:pt x="175" y="81"/>
                  </a:lnTo>
                  <a:lnTo>
                    <a:pt x="171" y="97"/>
                  </a:lnTo>
                  <a:lnTo>
                    <a:pt x="175" y="113"/>
                  </a:lnTo>
                  <a:lnTo>
                    <a:pt x="187" y="123"/>
                  </a:lnTo>
                  <a:lnTo>
                    <a:pt x="201" y="127"/>
                  </a:lnTo>
                  <a:lnTo>
                    <a:pt x="217" y="123"/>
                  </a:lnTo>
                  <a:lnTo>
                    <a:pt x="229" y="113"/>
                  </a:lnTo>
                  <a:lnTo>
                    <a:pt x="233" y="97"/>
                  </a:lnTo>
                  <a:lnTo>
                    <a:pt x="229" y="81"/>
                  </a:lnTo>
                  <a:lnTo>
                    <a:pt x="217" y="71"/>
                  </a:lnTo>
                  <a:lnTo>
                    <a:pt x="201" y="67"/>
                  </a:lnTo>
                  <a:close/>
                  <a:moveTo>
                    <a:pt x="495" y="24"/>
                  </a:moveTo>
                  <a:lnTo>
                    <a:pt x="479" y="28"/>
                  </a:lnTo>
                  <a:lnTo>
                    <a:pt x="469" y="40"/>
                  </a:lnTo>
                  <a:lnTo>
                    <a:pt x="464" y="54"/>
                  </a:lnTo>
                  <a:lnTo>
                    <a:pt x="469" y="70"/>
                  </a:lnTo>
                  <a:lnTo>
                    <a:pt x="479" y="81"/>
                  </a:lnTo>
                  <a:lnTo>
                    <a:pt x="495" y="86"/>
                  </a:lnTo>
                  <a:lnTo>
                    <a:pt x="510" y="81"/>
                  </a:lnTo>
                  <a:lnTo>
                    <a:pt x="520" y="70"/>
                  </a:lnTo>
                  <a:lnTo>
                    <a:pt x="525" y="54"/>
                  </a:lnTo>
                  <a:lnTo>
                    <a:pt x="520" y="40"/>
                  </a:lnTo>
                  <a:lnTo>
                    <a:pt x="510" y="28"/>
                  </a:lnTo>
                  <a:lnTo>
                    <a:pt x="495" y="24"/>
                  </a:lnTo>
                  <a:close/>
                  <a:moveTo>
                    <a:pt x="495" y="0"/>
                  </a:moveTo>
                  <a:lnTo>
                    <a:pt x="516" y="4"/>
                  </a:lnTo>
                  <a:lnTo>
                    <a:pt x="533" y="15"/>
                  </a:lnTo>
                  <a:lnTo>
                    <a:pt x="545" y="34"/>
                  </a:lnTo>
                  <a:lnTo>
                    <a:pt x="549" y="54"/>
                  </a:lnTo>
                  <a:lnTo>
                    <a:pt x="545" y="76"/>
                  </a:lnTo>
                  <a:lnTo>
                    <a:pt x="533" y="93"/>
                  </a:lnTo>
                  <a:lnTo>
                    <a:pt x="516" y="106"/>
                  </a:lnTo>
                  <a:lnTo>
                    <a:pt x="495" y="110"/>
                  </a:lnTo>
                  <a:lnTo>
                    <a:pt x="474" y="106"/>
                  </a:lnTo>
                  <a:lnTo>
                    <a:pt x="457" y="96"/>
                  </a:lnTo>
                  <a:lnTo>
                    <a:pt x="392" y="152"/>
                  </a:lnTo>
                  <a:lnTo>
                    <a:pt x="400" y="166"/>
                  </a:lnTo>
                  <a:lnTo>
                    <a:pt x="403" y="182"/>
                  </a:lnTo>
                  <a:lnTo>
                    <a:pt x="398" y="204"/>
                  </a:lnTo>
                  <a:lnTo>
                    <a:pt x="387" y="221"/>
                  </a:lnTo>
                  <a:lnTo>
                    <a:pt x="369" y="234"/>
                  </a:lnTo>
                  <a:lnTo>
                    <a:pt x="348" y="238"/>
                  </a:lnTo>
                  <a:lnTo>
                    <a:pt x="326" y="234"/>
                  </a:lnTo>
                  <a:lnTo>
                    <a:pt x="309" y="221"/>
                  </a:lnTo>
                  <a:lnTo>
                    <a:pt x="298" y="204"/>
                  </a:lnTo>
                  <a:lnTo>
                    <a:pt x="293" y="182"/>
                  </a:lnTo>
                  <a:lnTo>
                    <a:pt x="293" y="175"/>
                  </a:lnTo>
                  <a:lnTo>
                    <a:pt x="295" y="168"/>
                  </a:lnTo>
                  <a:lnTo>
                    <a:pt x="298" y="161"/>
                  </a:lnTo>
                  <a:lnTo>
                    <a:pt x="246" y="130"/>
                  </a:lnTo>
                  <a:lnTo>
                    <a:pt x="234" y="142"/>
                  </a:lnTo>
                  <a:lnTo>
                    <a:pt x="219" y="149"/>
                  </a:lnTo>
                  <a:lnTo>
                    <a:pt x="201" y="152"/>
                  </a:lnTo>
                  <a:lnTo>
                    <a:pt x="184" y="149"/>
                  </a:lnTo>
                  <a:lnTo>
                    <a:pt x="170" y="142"/>
                  </a:lnTo>
                  <a:lnTo>
                    <a:pt x="96" y="219"/>
                  </a:lnTo>
                  <a:lnTo>
                    <a:pt x="106" y="237"/>
                  </a:lnTo>
                  <a:lnTo>
                    <a:pt x="111" y="255"/>
                  </a:lnTo>
                  <a:lnTo>
                    <a:pt x="106" y="277"/>
                  </a:lnTo>
                  <a:lnTo>
                    <a:pt x="94" y="294"/>
                  </a:lnTo>
                  <a:lnTo>
                    <a:pt x="76" y="307"/>
                  </a:lnTo>
                  <a:lnTo>
                    <a:pt x="55" y="311"/>
                  </a:lnTo>
                  <a:lnTo>
                    <a:pt x="35" y="307"/>
                  </a:lnTo>
                  <a:lnTo>
                    <a:pt x="16" y="294"/>
                  </a:lnTo>
                  <a:lnTo>
                    <a:pt x="4" y="277"/>
                  </a:lnTo>
                  <a:lnTo>
                    <a:pt x="0" y="255"/>
                  </a:lnTo>
                  <a:lnTo>
                    <a:pt x="4" y="234"/>
                  </a:lnTo>
                  <a:lnTo>
                    <a:pt x="16" y="217"/>
                  </a:lnTo>
                  <a:lnTo>
                    <a:pt x="35" y="205"/>
                  </a:lnTo>
                  <a:lnTo>
                    <a:pt x="55" y="201"/>
                  </a:lnTo>
                  <a:lnTo>
                    <a:pt x="73" y="204"/>
                  </a:lnTo>
                  <a:lnTo>
                    <a:pt x="88" y="212"/>
                  </a:lnTo>
                  <a:lnTo>
                    <a:pt x="160" y="133"/>
                  </a:lnTo>
                  <a:lnTo>
                    <a:pt x="151" y="117"/>
                  </a:lnTo>
                  <a:lnTo>
                    <a:pt x="147" y="97"/>
                  </a:lnTo>
                  <a:lnTo>
                    <a:pt x="151" y="76"/>
                  </a:lnTo>
                  <a:lnTo>
                    <a:pt x="163" y="58"/>
                  </a:lnTo>
                  <a:lnTo>
                    <a:pt x="180" y="47"/>
                  </a:lnTo>
                  <a:lnTo>
                    <a:pt x="201" y="43"/>
                  </a:lnTo>
                  <a:lnTo>
                    <a:pt x="223" y="47"/>
                  </a:lnTo>
                  <a:lnTo>
                    <a:pt x="240" y="58"/>
                  </a:lnTo>
                  <a:lnTo>
                    <a:pt x="252" y="76"/>
                  </a:lnTo>
                  <a:lnTo>
                    <a:pt x="256" y="97"/>
                  </a:lnTo>
                  <a:lnTo>
                    <a:pt x="256" y="104"/>
                  </a:lnTo>
                  <a:lnTo>
                    <a:pt x="254" y="113"/>
                  </a:lnTo>
                  <a:lnTo>
                    <a:pt x="252" y="120"/>
                  </a:lnTo>
                  <a:lnTo>
                    <a:pt x="303" y="150"/>
                  </a:lnTo>
                  <a:lnTo>
                    <a:pt x="316" y="139"/>
                  </a:lnTo>
                  <a:lnTo>
                    <a:pt x="331" y="130"/>
                  </a:lnTo>
                  <a:lnTo>
                    <a:pt x="348" y="127"/>
                  </a:lnTo>
                  <a:lnTo>
                    <a:pt x="368" y="132"/>
                  </a:lnTo>
                  <a:lnTo>
                    <a:pt x="385" y="142"/>
                  </a:lnTo>
                  <a:lnTo>
                    <a:pt x="450" y="86"/>
                  </a:lnTo>
                  <a:lnTo>
                    <a:pt x="443" y="71"/>
                  </a:lnTo>
                  <a:lnTo>
                    <a:pt x="440" y="54"/>
                  </a:lnTo>
                  <a:lnTo>
                    <a:pt x="444" y="34"/>
                  </a:lnTo>
                  <a:lnTo>
                    <a:pt x="456" y="15"/>
                  </a:lnTo>
                  <a:lnTo>
                    <a:pt x="473" y="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7"/>
            <p:cNvSpPr>
              <a:spLocks noEditPoints="1"/>
            </p:cNvSpPr>
            <p:nvPr/>
          </p:nvSpPr>
          <p:spPr bwMode="auto">
            <a:xfrm>
              <a:off x="8201025" y="3890963"/>
              <a:ext cx="174625" cy="503238"/>
            </a:xfrm>
            <a:custGeom>
              <a:avLst/>
              <a:gdLst>
                <a:gd name="T0" fmla="*/ 25 w 110"/>
                <a:gd name="T1" fmla="*/ 62 h 317"/>
                <a:gd name="T2" fmla="*/ 25 w 110"/>
                <a:gd name="T3" fmla="*/ 293 h 317"/>
                <a:gd name="T4" fmla="*/ 85 w 110"/>
                <a:gd name="T5" fmla="*/ 293 h 317"/>
                <a:gd name="T6" fmla="*/ 85 w 110"/>
                <a:gd name="T7" fmla="*/ 62 h 317"/>
                <a:gd name="T8" fmla="*/ 25 w 110"/>
                <a:gd name="T9" fmla="*/ 62 h 317"/>
                <a:gd name="T10" fmla="*/ 25 w 110"/>
                <a:gd name="T11" fmla="*/ 24 h 317"/>
                <a:gd name="T12" fmla="*/ 25 w 110"/>
                <a:gd name="T13" fmla="*/ 49 h 317"/>
                <a:gd name="T14" fmla="*/ 85 w 110"/>
                <a:gd name="T15" fmla="*/ 49 h 317"/>
                <a:gd name="T16" fmla="*/ 85 w 110"/>
                <a:gd name="T17" fmla="*/ 24 h 317"/>
                <a:gd name="T18" fmla="*/ 25 w 110"/>
                <a:gd name="T19" fmla="*/ 24 h 317"/>
                <a:gd name="T20" fmla="*/ 25 w 110"/>
                <a:gd name="T21" fmla="*/ 0 h 317"/>
                <a:gd name="T22" fmla="*/ 85 w 110"/>
                <a:gd name="T23" fmla="*/ 0 h 317"/>
                <a:gd name="T24" fmla="*/ 98 w 110"/>
                <a:gd name="T25" fmla="*/ 4 h 317"/>
                <a:gd name="T26" fmla="*/ 107 w 110"/>
                <a:gd name="T27" fmla="*/ 13 h 317"/>
                <a:gd name="T28" fmla="*/ 110 w 110"/>
                <a:gd name="T29" fmla="*/ 24 h 317"/>
                <a:gd name="T30" fmla="*/ 110 w 110"/>
                <a:gd name="T31" fmla="*/ 293 h 317"/>
                <a:gd name="T32" fmla="*/ 107 w 110"/>
                <a:gd name="T33" fmla="*/ 305 h 317"/>
                <a:gd name="T34" fmla="*/ 98 w 110"/>
                <a:gd name="T35" fmla="*/ 313 h 317"/>
                <a:gd name="T36" fmla="*/ 85 w 110"/>
                <a:gd name="T37" fmla="*/ 317 h 317"/>
                <a:gd name="T38" fmla="*/ 25 w 110"/>
                <a:gd name="T39" fmla="*/ 317 h 317"/>
                <a:gd name="T40" fmla="*/ 12 w 110"/>
                <a:gd name="T41" fmla="*/ 313 h 317"/>
                <a:gd name="T42" fmla="*/ 3 w 110"/>
                <a:gd name="T43" fmla="*/ 305 h 317"/>
                <a:gd name="T44" fmla="*/ 0 w 110"/>
                <a:gd name="T45" fmla="*/ 293 h 317"/>
                <a:gd name="T46" fmla="*/ 0 w 110"/>
                <a:gd name="T47" fmla="*/ 24 h 317"/>
                <a:gd name="T48" fmla="*/ 3 w 110"/>
                <a:gd name="T49" fmla="*/ 13 h 317"/>
                <a:gd name="T50" fmla="*/ 12 w 110"/>
                <a:gd name="T51" fmla="*/ 4 h 317"/>
                <a:gd name="T52" fmla="*/ 25 w 110"/>
                <a:gd name="T5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" h="317">
                  <a:moveTo>
                    <a:pt x="25" y="62"/>
                  </a:moveTo>
                  <a:lnTo>
                    <a:pt x="25" y="293"/>
                  </a:lnTo>
                  <a:lnTo>
                    <a:pt x="85" y="293"/>
                  </a:lnTo>
                  <a:lnTo>
                    <a:pt x="85" y="62"/>
                  </a:lnTo>
                  <a:lnTo>
                    <a:pt x="25" y="62"/>
                  </a:lnTo>
                  <a:close/>
                  <a:moveTo>
                    <a:pt x="25" y="24"/>
                  </a:moveTo>
                  <a:lnTo>
                    <a:pt x="25" y="49"/>
                  </a:lnTo>
                  <a:lnTo>
                    <a:pt x="85" y="49"/>
                  </a:lnTo>
                  <a:lnTo>
                    <a:pt x="85" y="24"/>
                  </a:lnTo>
                  <a:lnTo>
                    <a:pt x="25" y="24"/>
                  </a:lnTo>
                  <a:close/>
                  <a:moveTo>
                    <a:pt x="25" y="0"/>
                  </a:moveTo>
                  <a:lnTo>
                    <a:pt x="85" y="0"/>
                  </a:lnTo>
                  <a:lnTo>
                    <a:pt x="98" y="4"/>
                  </a:lnTo>
                  <a:lnTo>
                    <a:pt x="107" y="13"/>
                  </a:lnTo>
                  <a:lnTo>
                    <a:pt x="110" y="24"/>
                  </a:lnTo>
                  <a:lnTo>
                    <a:pt x="110" y="293"/>
                  </a:lnTo>
                  <a:lnTo>
                    <a:pt x="107" y="305"/>
                  </a:lnTo>
                  <a:lnTo>
                    <a:pt x="98" y="313"/>
                  </a:lnTo>
                  <a:lnTo>
                    <a:pt x="85" y="317"/>
                  </a:lnTo>
                  <a:lnTo>
                    <a:pt x="25" y="317"/>
                  </a:lnTo>
                  <a:lnTo>
                    <a:pt x="12" y="313"/>
                  </a:lnTo>
                  <a:lnTo>
                    <a:pt x="3" y="305"/>
                  </a:lnTo>
                  <a:lnTo>
                    <a:pt x="0" y="293"/>
                  </a:lnTo>
                  <a:lnTo>
                    <a:pt x="0" y="24"/>
                  </a:lnTo>
                  <a:lnTo>
                    <a:pt x="3" y="13"/>
                  </a:lnTo>
                  <a:lnTo>
                    <a:pt x="12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8"/>
            <p:cNvSpPr>
              <a:spLocks noEditPoints="1"/>
            </p:cNvSpPr>
            <p:nvPr/>
          </p:nvSpPr>
          <p:spPr bwMode="auto">
            <a:xfrm>
              <a:off x="7735888" y="4006850"/>
              <a:ext cx="176213" cy="387350"/>
            </a:xfrm>
            <a:custGeom>
              <a:avLst/>
              <a:gdLst>
                <a:gd name="T0" fmla="*/ 25 w 111"/>
                <a:gd name="T1" fmla="*/ 62 h 244"/>
                <a:gd name="T2" fmla="*/ 25 w 111"/>
                <a:gd name="T3" fmla="*/ 220 h 244"/>
                <a:gd name="T4" fmla="*/ 86 w 111"/>
                <a:gd name="T5" fmla="*/ 220 h 244"/>
                <a:gd name="T6" fmla="*/ 86 w 111"/>
                <a:gd name="T7" fmla="*/ 62 h 244"/>
                <a:gd name="T8" fmla="*/ 25 w 111"/>
                <a:gd name="T9" fmla="*/ 62 h 244"/>
                <a:gd name="T10" fmla="*/ 25 w 111"/>
                <a:gd name="T11" fmla="*/ 25 h 244"/>
                <a:gd name="T12" fmla="*/ 25 w 111"/>
                <a:gd name="T13" fmla="*/ 49 h 244"/>
                <a:gd name="T14" fmla="*/ 86 w 111"/>
                <a:gd name="T15" fmla="*/ 49 h 244"/>
                <a:gd name="T16" fmla="*/ 86 w 111"/>
                <a:gd name="T17" fmla="*/ 25 h 244"/>
                <a:gd name="T18" fmla="*/ 25 w 111"/>
                <a:gd name="T19" fmla="*/ 25 h 244"/>
                <a:gd name="T20" fmla="*/ 25 w 111"/>
                <a:gd name="T21" fmla="*/ 0 h 244"/>
                <a:gd name="T22" fmla="*/ 86 w 111"/>
                <a:gd name="T23" fmla="*/ 0 h 244"/>
                <a:gd name="T24" fmla="*/ 98 w 111"/>
                <a:gd name="T25" fmla="*/ 3 h 244"/>
                <a:gd name="T26" fmla="*/ 106 w 111"/>
                <a:gd name="T27" fmla="*/ 13 h 244"/>
                <a:gd name="T28" fmla="*/ 111 w 111"/>
                <a:gd name="T29" fmla="*/ 25 h 244"/>
                <a:gd name="T30" fmla="*/ 111 w 111"/>
                <a:gd name="T31" fmla="*/ 220 h 244"/>
                <a:gd name="T32" fmla="*/ 106 w 111"/>
                <a:gd name="T33" fmla="*/ 232 h 244"/>
                <a:gd name="T34" fmla="*/ 98 w 111"/>
                <a:gd name="T35" fmla="*/ 240 h 244"/>
                <a:gd name="T36" fmla="*/ 86 w 111"/>
                <a:gd name="T37" fmla="*/ 244 h 244"/>
                <a:gd name="T38" fmla="*/ 25 w 111"/>
                <a:gd name="T39" fmla="*/ 244 h 244"/>
                <a:gd name="T40" fmla="*/ 13 w 111"/>
                <a:gd name="T41" fmla="*/ 240 h 244"/>
                <a:gd name="T42" fmla="*/ 4 w 111"/>
                <a:gd name="T43" fmla="*/ 232 h 244"/>
                <a:gd name="T44" fmla="*/ 0 w 111"/>
                <a:gd name="T45" fmla="*/ 220 h 244"/>
                <a:gd name="T46" fmla="*/ 0 w 111"/>
                <a:gd name="T47" fmla="*/ 25 h 244"/>
                <a:gd name="T48" fmla="*/ 4 w 111"/>
                <a:gd name="T49" fmla="*/ 13 h 244"/>
                <a:gd name="T50" fmla="*/ 13 w 111"/>
                <a:gd name="T51" fmla="*/ 3 h 244"/>
                <a:gd name="T52" fmla="*/ 25 w 111"/>
                <a:gd name="T53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244">
                  <a:moveTo>
                    <a:pt x="25" y="62"/>
                  </a:moveTo>
                  <a:lnTo>
                    <a:pt x="25" y="220"/>
                  </a:lnTo>
                  <a:lnTo>
                    <a:pt x="86" y="220"/>
                  </a:lnTo>
                  <a:lnTo>
                    <a:pt x="86" y="62"/>
                  </a:lnTo>
                  <a:lnTo>
                    <a:pt x="25" y="62"/>
                  </a:lnTo>
                  <a:close/>
                  <a:moveTo>
                    <a:pt x="25" y="25"/>
                  </a:moveTo>
                  <a:lnTo>
                    <a:pt x="25" y="49"/>
                  </a:lnTo>
                  <a:lnTo>
                    <a:pt x="86" y="49"/>
                  </a:lnTo>
                  <a:lnTo>
                    <a:pt x="86" y="25"/>
                  </a:lnTo>
                  <a:lnTo>
                    <a:pt x="25" y="25"/>
                  </a:lnTo>
                  <a:close/>
                  <a:moveTo>
                    <a:pt x="25" y="0"/>
                  </a:moveTo>
                  <a:lnTo>
                    <a:pt x="86" y="0"/>
                  </a:lnTo>
                  <a:lnTo>
                    <a:pt x="98" y="3"/>
                  </a:lnTo>
                  <a:lnTo>
                    <a:pt x="106" y="13"/>
                  </a:lnTo>
                  <a:lnTo>
                    <a:pt x="111" y="25"/>
                  </a:lnTo>
                  <a:lnTo>
                    <a:pt x="111" y="220"/>
                  </a:lnTo>
                  <a:lnTo>
                    <a:pt x="106" y="232"/>
                  </a:lnTo>
                  <a:lnTo>
                    <a:pt x="98" y="240"/>
                  </a:lnTo>
                  <a:lnTo>
                    <a:pt x="86" y="244"/>
                  </a:lnTo>
                  <a:lnTo>
                    <a:pt x="25" y="244"/>
                  </a:lnTo>
                  <a:lnTo>
                    <a:pt x="13" y="240"/>
                  </a:lnTo>
                  <a:lnTo>
                    <a:pt x="4" y="232"/>
                  </a:lnTo>
                  <a:lnTo>
                    <a:pt x="0" y="220"/>
                  </a:lnTo>
                  <a:lnTo>
                    <a:pt x="0" y="25"/>
                  </a:lnTo>
                  <a:lnTo>
                    <a:pt x="4" y="13"/>
                  </a:lnTo>
                  <a:lnTo>
                    <a:pt x="13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9"/>
            <p:cNvSpPr>
              <a:spLocks noEditPoints="1"/>
            </p:cNvSpPr>
            <p:nvPr/>
          </p:nvSpPr>
          <p:spPr bwMode="auto">
            <a:xfrm>
              <a:off x="8434388" y="3657600"/>
              <a:ext cx="173038" cy="736600"/>
            </a:xfrm>
            <a:custGeom>
              <a:avLst/>
              <a:gdLst>
                <a:gd name="T0" fmla="*/ 24 w 109"/>
                <a:gd name="T1" fmla="*/ 62 h 464"/>
                <a:gd name="T2" fmla="*/ 24 w 109"/>
                <a:gd name="T3" fmla="*/ 440 h 464"/>
                <a:gd name="T4" fmla="*/ 85 w 109"/>
                <a:gd name="T5" fmla="*/ 440 h 464"/>
                <a:gd name="T6" fmla="*/ 85 w 109"/>
                <a:gd name="T7" fmla="*/ 62 h 464"/>
                <a:gd name="T8" fmla="*/ 24 w 109"/>
                <a:gd name="T9" fmla="*/ 62 h 464"/>
                <a:gd name="T10" fmla="*/ 24 w 109"/>
                <a:gd name="T11" fmla="*/ 25 h 464"/>
                <a:gd name="T12" fmla="*/ 24 w 109"/>
                <a:gd name="T13" fmla="*/ 49 h 464"/>
                <a:gd name="T14" fmla="*/ 85 w 109"/>
                <a:gd name="T15" fmla="*/ 49 h 464"/>
                <a:gd name="T16" fmla="*/ 85 w 109"/>
                <a:gd name="T17" fmla="*/ 25 h 464"/>
                <a:gd name="T18" fmla="*/ 24 w 109"/>
                <a:gd name="T19" fmla="*/ 25 h 464"/>
                <a:gd name="T20" fmla="*/ 24 w 109"/>
                <a:gd name="T21" fmla="*/ 0 h 464"/>
                <a:gd name="T22" fmla="*/ 85 w 109"/>
                <a:gd name="T23" fmla="*/ 0 h 464"/>
                <a:gd name="T24" fmla="*/ 98 w 109"/>
                <a:gd name="T25" fmla="*/ 4 h 464"/>
                <a:gd name="T26" fmla="*/ 106 w 109"/>
                <a:gd name="T27" fmla="*/ 13 h 464"/>
                <a:gd name="T28" fmla="*/ 109 w 109"/>
                <a:gd name="T29" fmla="*/ 25 h 464"/>
                <a:gd name="T30" fmla="*/ 109 w 109"/>
                <a:gd name="T31" fmla="*/ 440 h 464"/>
                <a:gd name="T32" fmla="*/ 106 w 109"/>
                <a:gd name="T33" fmla="*/ 452 h 464"/>
                <a:gd name="T34" fmla="*/ 98 w 109"/>
                <a:gd name="T35" fmla="*/ 460 h 464"/>
                <a:gd name="T36" fmla="*/ 85 w 109"/>
                <a:gd name="T37" fmla="*/ 464 h 464"/>
                <a:gd name="T38" fmla="*/ 24 w 109"/>
                <a:gd name="T39" fmla="*/ 464 h 464"/>
                <a:gd name="T40" fmla="*/ 11 w 109"/>
                <a:gd name="T41" fmla="*/ 460 h 464"/>
                <a:gd name="T42" fmla="*/ 3 w 109"/>
                <a:gd name="T43" fmla="*/ 452 h 464"/>
                <a:gd name="T44" fmla="*/ 0 w 109"/>
                <a:gd name="T45" fmla="*/ 440 h 464"/>
                <a:gd name="T46" fmla="*/ 0 w 109"/>
                <a:gd name="T47" fmla="*/ 25 h 464"/>
                <a:gd name="T48" fmla="*/ 3 w 109"/>
                <a:gd name="T49" fmla="*/ 13 h 464"/>
                <a:gd name="T50" fmla="*/ 11 w 109"/>
                <a:gd name="T51" fmla="*/ 4 h 464"/>
                <a:gd name="T52" fmla="*/ 24 w 109"/>
                <a:gd name="T53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9" h="464">
                  <a:moveTo>
                    <a:pt x="24" y="62"/>
                  </a:moveTo>
                  <a:lnTo>
                    <a:pt x="24" y="440"/>
                  </a:lnTo>
                  <a:lnTo>
                    <a:pt x="85" y="440"/>
                  </a:lnTo>
                  <a:lnTo>
                    <a:pt x="85" y="62"/>
                  </a:lnTo>
                  <a:lnTo>
                    <a:pt x="24" y="62"/>
                  </a:lnTo>
                  <a:close/>
                  <a:moveTo>
                    <a:pt x="24" y="25"/>
                  </a:moveTo>
                  <a:lnTo>
                    <a:pt x="24" y="49"/>
                  </a:lnTo>
                  <a:lnTo>
                    <a:pt x="85" y="49"/>
                  </a:lnTo>
                  <a:lnTo>
                    <a:pt x="85" y="25"/>
                  </a:lnTo>
                  <a:lnTo>
                    <a:pt x="24" y="25"/>
                  </a:lnTo>
                  <a:close/>
                  <a:moveTo>
                    <a:pt x="24" y="0"/>
                  </a:moveTo>
                  <a:lnTo>
                    <a:pt x="85" y="0"/>
                  </a:lnTo>
                  <a:lnTo>
                    <a:pt x="98" y="4"/>
                  </a:lnTo>
                  <a:lnTo>
                    <a:pt x="106" y="13"/>
                  </a:lnTo>
                  <a:lnTo>
                    <a:pt x="109" y="25"/>
                  </a:lnTo>
                  <a:lnTo>
                    <a:pt x="109" y="440"/>
                  </a:lnTo>
                  <a:lnTo>
                    <a:pt x="106" y="452"/>
                  </a:lnTo>
                  <a:lnTo>
                    <a:pt x="98" y="460"/>
                  </a:lnTo>
                  <a:lnTo>
                    <a:pt x="85" y="464"/>
                  </a:lnTo>
                  <a:lnTo>
                    <a:pt x="24" y="464"/>
                  </a:lnTo>
                  <a:lnTo>
                    <a:pt x="11" y="460"/>
                  </a:lnTo>
                  <a:lnTo>
                    <a:pt x="3" y="452"/>
                  </a:lnTo>
                  <a:lnTo>
                    <a:pt x="0" y="440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11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0"/>
            <p:cNvSpPr>
              <a:spLocks noEditPoints="1"/>
            </p:cNvSpPr>
            <p:nvPr/>
          </p:nvSpPr>
          <p:spPr bwMode="auto">
            <a:xfrm>
              <a:off x="7969250" y="3773488"/>
              <a:ext cx="173038" cy="620713"/>
            </a:xfrm>
            <a:custGeom>
              <a:avLst/>
              <a:gdLst>
                <a:gd name="T0" fmla="*/ 24 w 109"/>
                <a:gd name="T1" fmla="*/ 62 h 391"/>
                <a:gd name="T2" fmla="*/ 24 w 109"/>
                <a:gd name="T3" fmla="*/ 367 h 391"/>
                <a:gd name="T4" fmla="*/ 86 w 109"/>
                <a:gd name="T5" fmla="*/ 367 h 391"/>
                <a:gd name="T6" fmla="*/ 86 w 109"/>
                <a:gd name="T7" fmla="*/ 62 h 391"/>
                <a:gd name="T8" fmla="*/ 24 w 109"/>
                <a:gd name="T9" fmla="*/ 62 h 391"/>
                <a:gd name="T10" fmla="*/ 24 w 109"/>
                <a:gd name="T11" fmla="*/ 25 h 391"/>
                <a:gd name="T12" fmla="*/ 24 w 109"/>
                <a:gd name="T13" fmla="*/ 49 h 391"/>
                <a:gd name="T14" fmla="*/ 86 w 109"/>
                <a:gd name="T15" fmla="*/ 49 h 391"/>
                <a:gd name="T16" fmla="*/ 86 w 109"/>
                <a:gd name="T17" fmla="*/ 25 h 391"/>
                <a:gd name="T18" fmla="*/ 24 w 109"/>
                <a:gd name="T19" fmla="*/ 25 h 391"/>
                <a:gd name="T20" fmla="*/ 24 w 109"/>
                <a:gd name="T21" fmla="*/ 0 h 391"/>
                <a:gd name="T22" fmla="*/ 86 w 109"/>
                <a:gd name="T23" fmla="*/ 0 h 391"/>
                <a:gd name="T24" fmla="*/ 97 w 109"/>
                <a:gd name="T25" fmla="*/ 5 h 391"/>
                <a:gd name="T26" fmla="*/ 106 w 109"/>
                <a:gd name="T27" fmla="*/ 13 h 391"/>
                <a:gd name="T28" fmla="*/ 109 w 109"/>
                <a:gd name="T29" fmla="*/ 25 h 391"/>
                <a:gd name="T30" fmla="*/ 109 w 109"/>
                <a:gd name="T31" fmla="*/ 367 h 391"/>
                <a:gd name="T32" fmla="*/ 106 w 109"/>
                <a:gd name="T33" fmla="*/ 379 h 391"/>
                <a:gd name="T34" fmla="*/ 97 w 109"/>
                <a:gd name="T35" fmla="*/ 387 h 391"/>
                <a:gd name="T36" fmla="*/ 86 w 109"/>
                <a:gd name="T37" fmla="*/ 391 h 391"/>
                <a:gd name="T38" fmla="*/ 24 w 109"/>
                <a:gd name="T39" fmla="*/ 391 h 391"/>
                <a:gd name="T40" fmla="*/ 13 w 109"/>
                <a:gd name="T41" fmla="*/ 387 h 391"/>
                <a:gd name="T42" fmla="*/ 3 w 109"/>
                <a:gd name="T43" fmla="*/ 379 h 391"/>
                <a:gd name="T44" fmla="*/ 0 w 109"/>
                <a:gd name="T45" fmla="*/ 367 h 391"/>
                <a:gd name="T46" fmla="*/ 0 w 109"/>
                <a:gd name="T47" fmla="*/ 25 h 391"/>
                <a:gd name="T48" fmla="*/ 3 w 109"/>
                <a:gd name="T49" fmla="*/ 13 h 391"/>
                <a:gd name="T50" fmla="*/ 13 w 109"/>
                <a:gd name="T51" fmla="*/ 5 h 391"/>
                <a:gd name="T52" fmla="*/ 24 w 109"/>
                <a:gd name="T53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9" h="391">
                  <a:moveTo>
                    <a:pt x="24" y="62"/>
                  </a:moveTo>
                  <a:lnTo>
                    <a:pt x="24" y="367"/>
                  </a:lnTo>
                  <a:lnTo>
                    <a:pt x="86" y="367"/>
                  </a:lnTo>
                  <a:lnTo>
                    <a:pt x="86" y="62"/>
                  </a:lnTo>
                  <a:lnTo>
                    <a:pt x="24" y="62"/>
                  </a:lnTo>
                  <a:close/>
                  <a:moveTo>
                    <a:pt x="24" y="25"/>
                  </a:moveTo>
                  <a:lnTo>
                    <a:pt x="24" y="49"/>
                  </a:lnTo>
                  <a:lnTo>
                    <a:pt x="86" y="49"/>
                  </a:lnTo>
                  <a:lnTo>
                    <a:pt x="86" y="25"/>
                  </a:lnTo>
                  <a:lnTo>
                    <a:pt x="24" y="25"/>
                  </a:lnTo>
                  <a:close/>
                  <a:moveTo>
                    <a:pt x="24" y="0"/>
                  </a:moveTo>
                  <a:lnTo>
                    <a:pt x="86" y="0"/>
                  </a:lnTo>
                  <a:lnTo>
                    <a:pt x="97" y="5"/>
                  </a:lnTo>
                  <a:lnTo>
                    <a:pt x="106" y="13"/>
                  </a:lnTo>
                  <a:lnTo>
                    <a:pt x="109" y="25"/>
                  </a:lnTo>
                  <a:lnTo>
                    <a:pt x="109" y="367"/>
                  </a:lnTo>
                  <a:lnTo>
                    <a:pt x="106" y="379"/>
                  </a:lnTo>
                  <a:lnTo>
                    <a:pt x="97" y="387"/>
                  </a:lnTo>
                  <a:lnTo>
                    <a:pt x="86" y="391"/>
                  </a:lnTo>
                  <a:lnTo>
                    <a:pt x="24" y="391"/>
                  </a:lnTo>
                  <a:lnTo>
                    <a:pt x="13" y="387"/>
                  </a:lnTo>
                  <a:lnTo>
                    <a:pt x="3" y="379"/>
                  </a:lnTo>
                  <a:lnTo>
                    <a:pt x="0" y="367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13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9" name="Freeform 57"/>
          <p:cNvSpPr>
            <a:spLocks noEditPoints="1"/>
          </p:cNvSpPr>
          <p:nvPr/>
        </p:nvSpPr>
        <p:spPr bwMode="auto">
          <a:xfrm>
            <a:off x="5580321" y="5365214"/>
            <a:ext cx="341202" cy="427118"/>
          </a:xfrm>
          <a:custGeom>
            <a:avLst/>
            <a:gdLst>
              <a:gd name="T0" fmla="*/ 398 w 719"/>
              <a:gd name="T1" fmla="*/ 616 h 720"/>
              <a:gd name="T2" fmla="*/ 288 w 719"/>
              <a:gd name="T3" fmla="*/ 603 h 720"/>
              <a:gd name="T4" fmla="*/ 427 w 719"/>
              <a:gd name="T5" fmla="*/ 339 h 720"/>
              <a:gd name="T6" fmla="*/ 394 w 719"/>
              <a:gd name="T7" fmla="*/ 352 h 720"/>
              <a:gd name="T8" fmla="*/ 387 w 719"/>
              <a:gd name="T9" fmla="*/ 368 h 720"/>
              <a:gd name="T10" fmla="*/ 426 w 719"/>
              <a:gd name="T11" fmla="*/ 419 h 720"/>
              <a:gd name="T12" fmla="*/ 467 w 719"/>
              <a:gd name="T13" fmla="*/ 315 h 720"/>
              <a:gd name="T14" fmla="*/ 528 w 719"/>
              <a:gd name="T15" fmla="*/ 274 h 720"/>
              <a:gd name="T16" fmla="*/ 482 w 719"/>
              <a:gd name="T17" fmla="*/ 435 h 720"/>
              <a:gd name="T18" fmla="*/ 592 w 719"/>
              <a:gd name="T19" fmla="*/ 414 h 720"/>
              <a:gd name="T20" fmla="*/ 619 w 719"/>
              <a:gd name="T21" fmla="*/ 307 h 720"/>
              <a:gd name="T22" fmla="*/ 583 w 719"/>
              <a:gd name="T23" fmla="*/ 258 h 720"/>
              <a:gd name="T24" fmla="*/ 136 w 719"/>
              <a:gd name="T25" fmla="*/ 163 h 720"/>
              <a:gd name="T26" fmla="*/ 118 w 719"/>
              <a:gd name="T27" fmla="*/ 227 h 720"/>
              <a:gd name="T28" fmla="*/ 150 w 719"/>
              <a:gd name="T29" fmla="*/ 267 h 720"/>
              <a:gd name="T30" fmla="*/ 205 w 719"/>
              <a:gd name="T31" fmla="*/ 222 h 720"/>
              <a:gd name="T32" fmla="*/ 192 w 719"/>
              <a:gd name="T33" fmla="*/ 93 h 720"/>
              <a:gd name="T34" fmla="*/ 278 w 719"/>
              <a:gd name="T35" fmla="*/ 211 h 720"/>
              <a:gd name="T36" fmla="*/ 328 w 719"/>
              <a:gd name="T37" fmla="*/ 190 h 720"/>
              <a:gd name="T38" fmla="*/ 331 w 719"/>
              <a:gd name="T39" fmla="*/ 123 h 720"/>
              <a:gd name="T40" fmla="*/ 27 w 719"/>
              <a:gd name="T41" fmla="*/ 520 h 720"/>
              <a:gd name="T42" fmla="*/ 58 w 719"/>
              <a:gd name="T43" fmla="*/ 530 h 720"/>
              <a:gd name="T44" fmla="*/ 237 w 719"/>
              <a:gd name="T45" fmla="*/ 689 h 720"/>
              <a:gd name="T46" fmla="*/ 176 w 719"/>
              <a:gd name="T47" fmla="*/ 579 h 720"/>
              <a:gd name="T48" fmla="*/ 83 w 719"/>
              <a:gd name="T49" fmla="*/ 533 h 720"/>
              <a:gd name="T50" fmla="*/ 104 w 719"/>
              <a:gd name="T51" fmla="*/ 526 h 720"/>
              <a:gd name="T52" fmla="*/ 203 w 719"/>
              <a:gd name="T53" fmla="*/ 574 h 720"/>
              <a:gd name="T54" fmla="*/ 210 w 719"/>
              <a:gd name="T55" fmla="*/ 235 h 720"/>
              <a:gd name="T56" fmla="*/ 149 w 719"/>
              <a:gd name="T57" fmla="*/ 282 h 720"/>
              <a:gd name="T58" fmla="*/ 106 w 719"/>
              <a:gd name="T59" fmla="*/ 229 h 720"/>
              <a:gd name="T60" fmla="*/ 144 w 719"/>
              <a:gd name="T61" fmla="*/ 133 h 720"/>
              <a:gd name="T62" fmla="*/ 482 w 719"/>
              <a:gd name="T63" fmla="*/ 31 h 720"/>
              <a:gd name="T64" fmla="*/ 551 w 719"/>
              <a:gd name="T65" fmla="*/ 250 h 720"/>
              <a:gd name="T66" fmla="*/ 616 w 719"/>
              <a:gd name="T67" fmla="*/ 258 h 720"/>
              <a:gd name="T68" fmla="*/ 631 w 719"/>
              <a:gd name="T69" fmla="*/ 341 h 720"/>
              <a:gd name="T70" fmla="*/ 589 w 719"/>
              <a:gd name="T71" fmla="*/ 435 h 720"/>
              <a:gd name="T72" fmla="*/ 482 w 719"/>
              <a:gd name="T73" fmla="*/ 450 h 720"/>
              <a:gd name="T74" fmla="*/ 482 w 719"/>
              <a:gd name="T75" fmla="*/ 31 h 720"/>
              <a:gd name="T76" fmla="*/ 344 w 719"/>
              <a:gd name="T77" fmla="*/ 122 h 720"/>
              <a:gd name="T78" fmla="*/ 339 w 719"/>
              <a:gd name="T79" fmla="*/ 197 h 720"/>
              <a:gd name="T80" fmla="*/ 291 w 719"/>
              <a:gd name="T81" fmla="*/ 226 h 720"/>
              <a:gd name="T82" fmla="*/ 290 w 719"/>
              <a:gd name="T83" fmla="*/ 589 h 720"/>
              <a:gd name="T84" fmla="*/ 410 w 719"/>
              <a:gd name="T85" fmla="*/ 606 h 720"/>
              <a:gd name="T86" fmla="*/ 443 w 719"/>
              <a:gd name="T87" fmla="*/ 440 h 720"/>
              <a:gd name="T88" fmla="*/ 378 w 719"/>
              <a:gd name="T89" fmla="*/ 390 h 720"/>
              <a:gd name="T90" fmla="*/ 392 w 719"/>
              <a:gd name="T91" fmla="*/ 336 h 720"/>
              <a:gd name="T92" fmla="*/ 467 w 719"/>
              <a:gd name="T93" fmla="*/ 299 h 720"/>
              <a:gd name="T94" fmla="*/ 18 w 719"/>
              <a:gd name="T95" fmla="*/ 2 h 720"/>
              <a:gd name="T96" fmla="*/ 474 w 719"/>
              <a:gd name="T97" fmla="*/ 0 h 720"/>
              <a:gd name="T98" fmla="*/ 709 w 719"/>
              <a:gd name="T99" fmla="*/ 83 h 720"/>
              <a:gd name="T100" fmla="*/ 719 w 719"/>
              <a:gd name="T101" fmla="*/ 705 h 720"/>
              <a:gd name="T102" fmla="*/ 704 w 719"/>
              <a:gd name="T103" fmla="*/ 720 h 720"/>
              <a:gd name="T104" fmla="*/ 248 w 719"/>
              <a:gd name="T105" fmla="*/ 718 h 720"/>
              <a:gd name="T106" fmla="*/ 238 w 719"/>
              <a:gd name="T107" fmla="*/ 718 h 720"/>
              <a:gd name="T108" fmla="*/ 0 w 719"/>
              <a:gd name="T109" fmla="*/ 630 h 720"/>
              <a:gd name="T110" fmla="*/ 3 w 719"/>
              <a:gd name="T111" fmla="*/ 5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19" h="720">
                <a:moveTo>
                  <a:pt x="250" y="598"/>
                </a:moveTo>
                <a:lnTo>
                  <a:pt x="250" y="689"/>
                </a:lnTo>
                <a:lnTo>
                  <a:pt x="421" y="629"/>
                </a:lnTo>
                <a:lnTo>
                  <a:pt x="398" y="616"/>
                </a:lnTo>
                <a:lnTo>
                  <a:pt x="374" y="610"/>
                </a:lnTo>
                <a:lnTo>
                  <a:pt x="349" y="606"/>
                </a:lnTo>
                <a:lnTo>
                  <a:pt x="320" y="605"/>
                </a:lnTo>
                <a:lnTo>
                  <a:pt x="288" y="603"/>
                </a:lnTo>
                <a:lnTo>
                  <a:pt x="250" y="598"/>
                </a:lnTo>
                <a:close/>
                <a:moveTo>
                  <a:pt x="467" y="315"/>
                </a:moveTo>
                <a:lnTo>
                  <a:pt x="448" y="328"/>
                </a:lnTo>
                <a:lnTo>
                  <a:pt x="427" y="339"/>
                </a:lnTo>
                <a:lnTo>
                  <a:pt x="410" y="344"/>
                </a:lnTo>
                <a:lnTo>
                  <a:pt x="402" y="346"/>
                </a:lnTo>
                <a:lnTo>
                  <a:pt x="397" y="349"/>
                </a:lnTo>
                <a:lnTo>
                  <a:pt x="394" y="352"/>
                </a:lnTo>
                <a:lnTo>
                  <a:pt x="390" y="357"/>
                </a:lnTo>
                <a:lnTo>
                  <a:pt x="389" y="360"/>
                </a:lnTo>
                <a:lnTo>
                  <a:pt x="387" y="365"/>
                </a:lnTo>
                <a:lnTo>
                  <a:pt x="387" y="368"/>
                </a:lnTo>
                <a:lnTo>
                  <a:pt x="387" y="381"/>
                </a:lnTo>
                <a:lnTo>
                  <a:pt x="394" y="395"/>
                </a:lnTo>
                <a:lnTo>
                  <a:pt x="406" y="408"/>
                </a:lnTo>
                <a:lnTo>
                  <a:pt x="426" y="419"/>
                </a:lnTo>
                <a:lnTo>
                  <a:pt x="435" y="422"/>
                </a:lnTo>
                <a:lnTo>
                  <a:pt x="450" y="427"/>
                </a:lnTo>
                <a:lnTo>
                  <a:pt x="467" y="434"/>
                </a:lnTo>
                <a:lnTo>
                  <a:pt x="467" y="315"/>
                </a:lnTo>
                <a:close/>
                <a:moveTo>
                  <a:pt x="583" y="258"/>
                </a:moveTo>
                <a:lnTo>
                  <a:pt x="578" y="258"/>
                </a:lnTo>
                <a:lnTo>
                  <a:pt x="552" y="262"/>
                </a:lnTo>
                <a:lnTo>
                  <a:pt x="528" y="274"/>
                </a:lnTo>
                <a:lnTo>
                  <a:pt x="504" y="290"/>
                </a:lnTo>
                <a:lnTo>
                  <a:pt x="482" y="306"/>
                </a:lnTo>
                <a:lnTo>
                  <a:pt x="482" y="306"/>
                </a:lnTo>
                <a:lnTo>
                  <a:pt x="482" y="435"/>
                </a:lnTo>
                <a:lnTo>
                  <a:pt x="523" y="440"/>
                </a:lnTo>
                <a:lnTo>
                  <a:pt x="552" y="438"/>
                </a:lnTo>
                <a:lnTo>
                  <a:pt x="576" y="429"/>
                </a:lnTo>
                <a:lnTo>
                  <a:pt x="592" y="414"/>
                </a:lnTo>
                <a:lnTo>
                  <a:pt x="603" y="394"/>
                </a:lnTo>
                <a:lnTo>
                  <a:pt x="613" y="362"/>
                </a:lnTo>
                <a:lnTo>
                  <a:pt x="618" y="333"/>
                </a:lnTo>
                <a:lnTo>
                  <a:pt x="619" y="307"/>
                </a:lnTo>
                <a:lnTo>
                  <a:pt x="616" y="286"/>
                </a:lnTo>
                <a:lnTo>
                  <a:pt x="610" y="270"/>
                </a:lnTo>
                <a:lnTo>
                  <a:pt x="599" y="261"/>
                </a:lnTo>
                <a:lnTo>
                  <a:pt x="583" y="258"/>
                </a:lnTo>
                <a:close/>
                <a:moveTo>
                  <a:pt x="192" y="93"/>
                </a:moveTo>
                <a:lnTo>
                  <a:pt x="176" y="118"/>
                </a:lnTo>
                <a:lnTo>
                  <a:pt x="154" y="142"/>
                </a:lnTo>
                <a:lnTo>
                  <a:pt x="136" y="163"/>
                </a:lnTo>
                <a:lnTo>
                  <a:pt x="125" y="182"/>
                </a:lnTo>
                <a:lnTo>
                  <a:pt x="120" y="200"/>
                </a:lnTo>
                <a:lnTo>
                  <a:pt x="118" y="216"/>
                </a:lnTo>
                <a:lnTo>
                  <a:pt x="118" y="227"/>
                </a:lnTo>
                <a:lnTo>
                  <a:pt x="123" y="243"/>
                </a:lnTo>
                <a:lnTo>
                  <a:pt x="130" y="256"/>
                </a:lnTo>
                <a:lnTo>
                  <a:pt x="139" y="266"/>
                </a:lnTo>
                <a:lnTo>
                  <a:pt x="150" y="267"/>
                </a:lnTo>
                <a:lnTo>
                  <a:pt x="160" y="264"/>
                </a:lnTo>
                <a:lnTo>
                  <a:pt x="168" y="256"/>
                </a:lnTo>
                <a:lnTo>
                  <a:pt x="187" y="235"/>
                </a:lnTo>
                <a:lnTo>
                  <a:pt x="205" y="222"/>
                </a:lnTo>
                <a:lnTo>
                  <a:pt x="221" y="214"/>
                </a:lnTo>
                <a:lnTo>
                  <a:pt x="237" y="210"/>
                </a:lnTo>
                <a:lnTo>
                  <a:pt x="237" y="107"/>
                </a:lnTo>
                <a:lnTo>
                  <a:pt x="192" y="93"/>
                </a:lnTo>
                <a:close/>
                <a:moveTo>
                  <a:pt x="322" y="83"/>
                </a:moveTo>
                <a:lnTo>
                  <a:pt x="250" y="107"/>
                </a:lnTo>
                <a:lnTo>
                  <a:pt x="250" y="210"/>
                </a:lnTo>
                <a:lnTo>
                  <a:pt x="278" y="211"/>
                </a:lnTo>
                <a:lnTo>
                  <a:pt x="291" y="213"/>
                </a:lnTo>
                <a:lnTo>
                  <a:pt x="307" y="211"/>
                </a:lnTo>
                <a:lnTo>
                  <a:pt x="320" y="203"/>
                </a:lnTo>
                <a:lnTo>
                  <a:pt x="328" y="190"/>
                </a:lnTo>
                <a:lnTo>
                  <a:pt x="331" y="173"/>
                </a:lnTo>
                <a:lnTo>
                  <a:pt x="333" y="155"/>
                </a:lnTo>
                <a:lnTo>
                  <a:pt x="333" y="138"/>
                </a:lnTo>
                <a:lnTo>
                  <a:pt x="331" y="123"/>
                </a:lnTo>
                <a:lnTo>
                  <a:pt x="328" y="101"/>
                </a:lnTo>
                <a:lnTo>
                  <a:pt x="322" y="83"/>
                </a:lnTo>
                <a:close/>
                <a:moveTo>
                  <a:pt x="27" y="34"/>
                </a:moveTo>
                <a:lnTo>
                  <a:pt x="27" y="520"/>
                </a:lnTo>
                <a:lnTo>
                  <a:pt x="43" y="517"/>
                </a:lnTo>
                <a:lnTo>
                  <a:pt x="58" y="515"/>
                </a:lnTo>
                <a:lnTo>
                  <a:pt x="58" y="515"/>
                </a:lnTo>
                <a:lnTo>
                  <a:pt x="58" y="530"/>
                </a:lnTo>
                <a:lnTo>
                  <a:pt x="43" y="531"/>
                </a:lnTo>
                <a:lnTo>
                  <a:pt x="27" y="534"/>
                </a:lnTo>
                <a:lnTo>
                  <a:pt x="27" y="614"/>
                </a:lnTo>
                <a:lnTo>
                  <a:pt x="237" y="689"/>
                </a:lnTo>
                <a:lnTo>
                  <a:pt x="237" y="597"/>
                </a:lnTo>
                <a:lnTo>
                  <a:pt x="235" y="597"/>
                </a:lnTo>
                <a:lnTo>
                  <a:pt x="203" y="589"/>
                </a:lnTo>
                <a:lnTo>
                  <a:pt x="176" y="579"/>
                </a:lnTo>
                <a:lnTo>
                  <a:pt x="154" y="566"/>
                </a:lnTo>
                <a:lnTo>
                  <a:pt x="131" y="555"/>
                </a:lnTo>
                <a:lnTo>
                  <a:pt x="107" y="542"/>
                </a:lnTo>
                <a:lnTo>
                  <a:pt x="83" y="533"/>
                </a:lnTo>
                <a:lnTo>
                  <a:pt x="58" y="530"/>
                </a:lnTo>
                <a:lnTo>
                  <a:pt x="58" y="515"/>
                </a:lnTo>
                <a:lnTo>
                  <a:pt x="82" y="518"/>
                </a:lnTo>
                <a:lnTo>
                  <a:pt x="104" y="526"/>
                </a:lnTo>
                <a:lnTo>
                  <a:pt x="126" y="538"/>
                </a:lnTo>
                <a:lnTo>
                  <a:pt x="149" y="549"/>
                </a:lnTo>
                <a:lnTo>
                  <a:pt x="174" y="562"/>
                </a:lnTo>
                <a:lnTo>
                  <a:pt x="203" y="574"/>
                </a:lnTo>
                <a:lnTo>
                  <a:pt x="237" y="582"/>
                </a:lnTo>
                <a:lnTo>
                  <a:pt x="237" y="224"/>
                </a:lnTo>
                <a:lnTo>
                  <a:pt x="224" y="227"/>
                </a:lnTo>
                <a:lnTo>
                  <a:pt x="210" y="235"/>
                </a:lnTo>
                <a:lnTo>
                  <a:pt x="195" y="246"/>
                </a:lnTo>
                <a:lnTo>
                  <a:pt x="179" y="264"/>
                </a:lnTo>
                <a:lnTo>
                  <a:pt x="165" y="277"/>
                </a:lnTo>
                <a:lnTo>
                  <a:pt x="149" y="282"/>
                </a:lnTo>
                <a:lnTo>
                  <a:pt x="133" y="277"/>
                </a:lnTo>
                <a:lnTo>
                  <a:pt x="120" y="266"/>
                </a:lnTo>
                <a:lnTo>
                  <a:pt x="110" y="250"/>
                </a:lnTo>
                <a:lnTo>
                  <a:pt x="106" y="229"/>
                </a:lnTo>
                <a:lnTo>
                  <a:pt x="106" y="203"/>
                </a:lnTo>
                <a:lnTo>
                  <a:pt x="112" y="178"/>
                </a:lnTo>
                <a:lnTo>
                  <a:pt x="125" y="154"/>
                </a:lnTo>
                <a:lnTo>
                  <a:pt x="144" y="133"/>
                </a:lnTo>
                <a:lnTo>
                  <a:pt x="165" y="111"/>
                </a:lnTo>
                <a:lnTo>
                  <a:pt x="179" y="88"/>
                </a:lnTo>
                <a:lnTo>
                  <a:pt x="27" y="34"/>
                </a:lnTo>
                <a:close/>
                <a:moveTo>
                  <a:pt x="482" y="31"/>
                </a:moveTo>
                <a:lnTo>
                  <a:pt x="482" y="290"/>
                </a:lnTo>
                <a:lnTo>
                  <a:pt x="503" y="274"/>
                </a:lnTo>
                <a:lnTo>
                  <a:pt x="527" y="259"/>
                </a:lnTo>
                <a:lnTo>
                  <a:pt x="551" y="250"/>
                </a:lnTo>
                <a:lnTo>
                  <a:pt x="576" y="243"/>
                </a:lnTo>
                <a:lnTo>
                  <a:pt x="583" y="243"/>
                </a:lnTo>
                <a:lnTo>
                  <a:pt x="602" y="248"/>
                </a:lnTo>
                <a:lnTo>
                  <a:pt x="616" y="258"/>
                </a:lnTo>
                <a:lnTo>
                  <a:pt x="626" y="272"/>
                </a:lnTo>
                <a:lnTo>
                  <a:pt x="632" y="293"/>
                </a:lnTo>
                <a:lnTo>
                  <a:pt x="634" y="315"/>
                </a:lnTo>
                <a:lnTo>
                  <a:pt x="631" y="341"/>
                </a:lnTo>
                <a:lnTo>
                  <a:pt x="626" y="370"/>
                </a:lnTo>
                <a:lnTo>
                  <a:pt x="616" y="398"/>
                </a:lnTo>
                <a:lnTo>
                  <a:pt x="605" y="421"/>
                </a:lnTo>
                <a:lnTo>
                  <a:pt x="589" y="435"/>
                </a:lnTo>
                <a:lnTo>
                  <a:pt x="570" y="446"/>
                </a:lnTo>
                <a:lnTo>
                  <a:pt x="547" y="453"/>
                </a:lnTo>
                <a:lnTo>
                  <a:pt x="523" y="454"/>
                </a:lnTo>
                <a:lnTo>
                  <a:pt x="482" y="450"/>
                </a:lnTo>
                <a:lnTo>
                  <a:pt x="482" y="613"/>
                </a:lnTo>
                <a:lnTo>
                  <a:pt x="691" y="686"/>
                </a:lnTo>
                <a:lnTo>
                  <a:pt x="691" y="106"/>
                </a:lnTo>
                <a:lnTo>
                  <a:pt x="482" y="31"/>
                </a:lnTo>
                <a:close/>
                <a:moveTo>
                  <a:pt x="467" y="31"/>
                </a:moveTo>
                <a:lnTo>
                  <a:pt x="334" y="79"/>
                </a:lnTo>
                <a:lnTo>
                  <a:pt x="341" y="98"/>
                </a:lnTo>
                <a:lnTo>
                  <a:pt x="344" y="122"/>
                </a:lnTo>
                <a:lnTo>
                  <a:pt x="347" y="139"/>
                </a:lnTo>
                <a:lnTo>
                  <a:pt x="347" y="160"/>
                </a:lnTo>
                <a:lnTo>
                  <a:pt x="344" y="179"/>
                </a:lnTo>
                <a:lnTo>
                  <a:pt x="339" y="197"/>
                </a:lnTo>
                <a:lnTo>
                  <a:pt x="330" y="213"/>
                </a:lnTo>
                <a:lnTo>
                  <a:pt x="318" y="221"/>
                </a:lnTo>
                <a:lnTo>
                  <a:pt x="306" y="226"/>
                </a:lnTo>
                <a:lnTo>
                  <a:pt x="291" y="226"/>
                </a:lnTo>
                <a:lnTo>
                  <a:pt x="277" y="224"/>
                </a:lnTo>
                <a:lnTo>
                  <a:pt x="250" y="222"/>
                </a:lnTo>
                <a:lnTo>
                  <a:pt x="250" y="586"/>
                </a:lnTo>
                <a:lnTo>
                  <a:pt x="290" y="589"/>
                </a:lnTo>
                <a:lnTo>
                  <a:pt x="323" y="592"/>
                </a:lnTo>
                <a:lnTo>
                  <a:pt x="355" y="594"/>
                </a:lnTo>
                <a:lnTo>
                  <a:pt x="384" y="597"/>
                </a:lnTo>
                <a:lnTo>
                  <a:pt x="410" y="606"/>
                </a:lnTo>
                <a:lnTo>
                  <a:pt x="435" y="624"/>
                </a:lnTo>
                <a:lnTo>
                  <a:pt x="467" y="613"/>
                </a:lnTo>
                <a:lnTo>
                  <a:pt x="467" y="446"/>
                </a:lnTo>
                <a:lnTo>
                  <a:pt x="443" y="440"/>
                </a:lnTo>
                <a:lnTo>
                  <a:pt x="421" y="432"/>
                </a:lnTo>
                <a:lnTo>
                  <a:pt x="400" y="421"/>
                </a:lnTo>
                <a:lnTo>
                  <a:pt x="386" y="406"/>
                </a:lnTo>
                <a:lnTo>
                  <a:pt x="378" y="390"/>
                </a:lnTo>
                <a:lnTo>
                  <a:pt x="373" y="374"/>
                </a:lnTo>
                <a:lnTo>
                  <a:pt x="374" y="358"/>
                </a:lnTo>
                <a:lnTo>
                  <a:pt x="381" y="346"/>
                </a:lnTo>
                <a:lnTo>
                  <a:pt x="392" y="336"/>
                </a:lnTo>
                <a:lnTo>
                  <a:pt x="406" y="331"/>
                </a:lnTo>
                <a:lnTo>
                  <a:pt x="426" y="325"/>
                </a:lnTo>
                <a:lnTo>
                  <a:pt x="446" y="314"/>
                </a:lnTo>
                <a:lnTo>
                  <a:pt x="467" y="299"/>
                </a:lnTo>
                <a:lnTo>
                  <a:pt x="467" y="31"/>
                </a:lnTo>
                <a:close/>
                <a:moveTo>
                  <a:pt x="13" y="0"/>
                </a:moveTo>
                <a:lnTo>
                  <a:pt x="18" y="2"/>
                </a:lnTo>
                <a:lnTo>
                  <a:pt x="18" y="2"/>
                </a:lnTo>
                <a:lnTo>
                  <a:pt x="243" y="82"/>
                </a:lnTo>
                <a:lnTo>
                  <a:pt x="469" y="2"/>
                </a:lnTo>
                <a:lnTo>
                  <a:pt x="469" y="2"/>
                </a:lnTo>
                <a:lnTo>
                  <a:pt x="474" y="0"/>
                </a:lnTo>
                <a:lnTo>
                  <a:pt x="479" y="2"/>
                </a:lnTo>
                <a:lnTo>
                  <a:pt x="479" y="2"/>
                </a:lnTo>
                <a:lnTo>
                  <a:pt x="709" y="83"/>
                </a:lnTo>
                <a:lnTo>
                  <a:pt x="709" y="83"/>
                </a:lnTo>
                <a:lnTo>
                  <a:pt x="714" y="87"/>
                </a:lnTo>
                <a:lnTo>
                  <a:pt x="717" y="90"/>
                </a:lnTo>
                <a:lnTo>
                  <a:pt x="719" y="96"/>
                </a:lnTo>
                <a:lnTo>
                  <a:pt x="719" y="705"/>
                </a:lnTo>
                <a:lnTo>
                  <a:pt x="717" y="710"/>
                </a:lnTo>
                <a:lnTo>
                  <a:pt x="714" y="715"/>
                </a:lnTo>
                <a:lnTo>
                  <a:pt x="711" y="718"/>
                </a:lnTo>
                <a:lnTo>
                  <a:pt x="704" y="720"/>
                </a:lnTo>
                <a:lnTo>
                  <a:pt x="699" y="718"/>
                </a:lnTo>
                <a:lnTo>
                  <a:pt x="699" y="718"/>
                </a:lnTo>
                <a:lnTo>
                  <a:pt x="474" y="638"/>
                </a:lnTo>
                <a:lnTo>
                  <a:pt x="248" y="718"/>
                </a:lnTo>
                <a:lnTo>
                  <a:pt x="248" y="718"/>
                </a:lnTo>
                <a:lnTo>
                  <a:pt x="243" y="720"/>
                </a:lnTo>
                <a:lnTo>
                  <a:pt x="238" y="718"/>
                </a:lnTo>
                <a:lnTo>
                  <a:pt x="238" y="718"/>
                </a:lnTo>
                <a:lnTo>
                  <a:pt x="8" y="637"/>
                </a:lnTo>
                <a:lnTo>
                  <a:pt x="8" y="637"/>
                </a:lnTo>
                <a:lnTo>
                  <a:pt x="3" y="633"/>
                </a:lnTo>
                <a:lnTo>
                  <a:pt x="0" y="630"/>
                </a:lnTo>
                <a:lnTo>
                  <a:pt x="0" y="624"/>
                </a:lnTo>
                <a:lnTo>
                  <a:pt x="0" y="15"/>
                </a:lnTo>
                <a:lnTo>
                  <a:pt x="0" y="10"/>
                </a:lnTo>
                <a:lnTo>
                  <a:pt x="3" y="5"/>
                </a:lnTo>
                <a:lnTo>
                  <a:pt x="8" y="2"/>
                </a:ln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7CBC00E3-1825-374A-86B8-61E465BBAFF4}"/>
              </a:ext>
            </a:extLst>
          </p:cNvPr>
          <p:cNvSpPr/>
          <p:nvPr/>
        </p:nvSpPr>
        <p:spPr>
          <a:xfrm>
            <a:off x="114632" y="4452270"/>
            <a:ext cx="606764" cy="585361"/>
          </a:xfrm>
          <a:prstGeom prst="ellipse">
            <a:avLst/>
          </a:prstGeom>
          <a:solidFill>
            <a:srgbClr val="00A3DB"/>
          </a:solidFill>
          <a:ln>
            <a:solidFill>
              <a:srgbClr val="003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003782"/>
              </a:solidFill>
              <a:latin typeface="Lato Light" panose="020F0502020204030203" pitchFamily="34" charset="0"/>
            </a:endParaRPr>
          </a:p>
        </p:txBody>
      </p:sp>
      <p:sp>
        <p:nvSpPr>
          <p:cNvPr id="123" name="Freeform 13"/>
          <p:cNvSpPr>
            <a:spLocks noEditPoints="1"/>
          </p:cNvSpPr>
          <p:nvPr/>
        </p:nvSpPr>
        <p:spPr bwMode="auto">
          <a:xfrm>
            <a:off x="196355" y="4480228"/>
            <a:ext cx="423150" cy="469982"/>
          </a:xfrm>
          <a:custGeom>
            <a:avLst/>
            <a:gdLst>
              <a:gd name="T0" fmla="*/ 431 w 614"/>
              <a:gd name="T1" fmla="*/ 633 h 691"/>
              <a:gd name="T2" fmla="*/ 492 w 614"/>
              <a:gd name="T3" fmla="*/ 650 h 691"/>
              <a:gd name="T4" fmla="*/ 463 w 614"/>
              <a:gd name="T5" fmla="*/ 391 h 691"/>
              <a:gd name="T6" fmla="*/ 118 w 614"/>
              <a:gd name="T7" fmla="*/ 633 h 691"/>
              <a:gd name="T8" fmla="*/ 178 w 614"/>
              <a:gd name="T9" fmla="*/ 650 h 691"/>
              <a:gd name="T10" fmla="*/ 151 w 614"/>
              <a:gd name="T11" fmla="*/ 391 h 691"/>
              <a:gd name="T12" fmla="*/ 126 w 614"/>
              <a:gd name="T13" fmla="*/ 91 h 691"/>
              <a:gd name="T14" fmla="*/ 26 w 614"/>
              <a:gd name="T15" fmla="*/ 306 h 691"/>
              <a:gd name="T16" fmla="*/ 27 w 614"/>
              <a:gd name="T17" fmla="*/ 348 h 691"/>
              <a:gd name="T18" fmla="*/ 55 w 614"/>
              <a:gd name="T19" fmla="*/ 527 h 691"/>
              <a:gd name="T20" fmla="*/ 66 w 614"/>
              <a:gd name="T21" fmla="*/ 571 h 691"/>
              <a:gd name="T22" fmla="*/ 74 w 614"/>
              <a:gd name="T23" fmla="*/ 580 h 691"/>
              <a:gd name="T24" fmla="*/ 92 w 614"/>
              <a:gd name="T25" fmla="*/ 568 h 691"/>
              <a:gd name="T26" fmla="*/ 78 w 614"/>
              <a:gd name="T27" fmla="*/ 511 h 691"/>
              <a:gd name="T28" fmla="*/ 54 w 614"/>
              <a:gd name="T29" fmla="*/ 343 h 691"/>
              <a:gd name="T30" fmla="*/ 52 w 614"/>
              <a:gd name="T31" fmla="*/ 306 h 691"/>
              <a:gd name="T32" fmla="*/ 143 w 614"/>
              <a:gd name="T33" fmla="*/ 111 h 691"/>
              <a:gd name="T34" fmla="*/ 352 w 614"/>
              <a:gd name="T35" fmla="*/ 55 h 691"/>
              <a:gd name="T36" fmla="*/ 526 w 614"/>
              <a:gd name="T37" fmla="*/ 177 h 691"/>
              <a:gd name="T38" fmla="*/ 562 w 614"/>
              <a:gd name="T39" fmla="*/ 306 h 691"/>
              <a:gd name="T40" fmla="*/ 552 w 614"/>
              <a:gd name="T41" fmla="*/ 416 h 691"/>
              <a:gd name="T42" fmla="*/ 526 w 614"/>
              <a:gd name="T43" fmla="*/ 553 h 691"/>
              <a:gd name="T44" fmla="*/ 526 w 614"/>
              <a:gd name="T45" fmla="*/ 577 h 691"/>
              <a:gd name="T46" fmla="*/ 546 w 614"/>
              <a:gd name="T47" fmla="*/ 576 h 691"/>
              <a:gd name="T48" fmla="*/ 548 w 614"/>
              <a:gd name="T49" fmla="*/ 570 h 691"/>
              <a:gd name="T50" fmla="*/ 571 w 614"/>
              <a:gd name="T51" fmla="*/ 465 h 691"/>
              <a:gd name="T52" fmla="*/ 588 w 614"/>
              <a:gd name="T53" fmla="*/ 308 h 691"/>
              <a:gd name="T54" fmla="*/ 571 w 614"/>
              <a:gd name="T55" fmla="*/ 208 h 691"/>
              <a:gd name="T56" fmla="*/ 405 w 614"/>
              <a:gd name="T57" fmla="*/ 43 h 691"/>
              <a:gd name="T58" fmla="*/ 405 w 614"/>
              <a:gd name="T59" fmla="*/ 15 h 691"/>
              <a:gd name="T60" fmla="*/ 580 w 614"/>
              <a:gd name="T61" fmla="*/ 165 h 691"/>
              <a:gd name="T62" fmla="*/ 612 w 614"/>
              <a:gd name="T63" fmla="*/ 348 h 691"/>
              <a:gd name="T64" fmla="*/ 586 w 614"/>
              <a:gd name="T65" fmla="*/ 523 h 691"/>
              <a:gd name="T66" fmla="*/ 572 w 614"/>
              <a:gd name="T67" fmla="*/ 580 h 691"/>
              <a:gd name="T68" fmla="*/ 523 w 614"/>
              <a:gd name="T69" fmla="*/ 605 h 691"/>
              <a:gd name="T70" fmla="*/ 463 w 614"/>
              <a:gd name="T71" fmla="*/ 691 h 691"/>
              <a:gd name="T72" fmla="*/ 405 w 614"/>
              <a:gd name="T73" fmla="*/ 423 h 691"/>
              <a:gd name="T74" fmla="*/ 486 w 614"/>
              <a:gd name="T75" fmla="*/ 369 h 691"/>
              <a:gd name="T76" fmla="*/ 529 w 614"/>
              <a:gd name="T77" fmla="*/ 397 h 691"/>
              <a:gd name="T78" fmla="*/ 517 w 614"/>
              <a:gd name="T79" fmla="*/ 217 h 691"/>
              <a:gd name="T80" fmla="*/ 354 w 614"/>
              <a:gd name="T81" fmla="*/ 83 h 691"/>
              <a:gd name="T82" fmla="*/ 146 w 614"/>
              <a:gd name="T83" fmla="*/ 145 h 691"/>
              <a:gd name="T84" fmla="*/ 78 w 614"/>
              <a:gd name="T85" fmla="*/ 306 h 691"/>
              <a:gd name="T86" fmla="*/ 97 w 614"/>
              <a:gd name="T87" fmla="*/ 400 h 691"/>
              <a:gd name="T88" fmla="*/ 192 w 614"/>
              <a:gd name="T89" fmla="*/ 382 h 691"/>
              <a:gd name="T90" fmla="*/ 192 w 614"/>
              <a:gd name="T91" fmla="*/ 674 h 691"/>
              <a:gd name="T92" fmla="*/ 97 w 614"/>
              <a:gd name="T93" fmla="*/ 656 h 691"/>
              <a:gd name="T94" fmla="*/ 63 w 614"/>
              <a:gd name="T95" fmla="*/ 603 h 691"/>
              <a:gd name="T96" fmla="*/ 38 w 614"/>
              <a:gd name="T97" fmla="*/ 567 h 691"/>
              <a:gd name="T98" fmla="*/ 9 w 614"/>
              <a:gd name="T99" fmla="*/ 425 h 691"/>
              <a:gd name="T100" fmla="*/ 4 w 614"/>
              <a:gd name="T101" fmla="*/ 257 h 691"/>
              <a:gd name="T102" fmla="*/ 126 w 614"/>
              <a:gd name="T103" fmla="*/ 59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14" h="691">
                <a:moveTo>
                  <a:pt x="463" y="391"/>
                </a:moveTo>
                <a:lnTo>
                  <a:pt x="448" y="396"/>
                </a:lnTo>
                <a:lnTo>
                  <a:pt x="435" y="408"/>
                </a:lnTo>
                <a:lnTo>
                  <a:pt x="431" y="423"/>
                </a:lnTo>
                <a:lnTo>
                  <a:pt x="431" y="633"/>
                </a:lnTo>
                <a:lnTo>
                  <a:pt x="435" y="650"/>
                </a:lnTo>
                <a:lnTo>
                  <a:pt x="448" y="660"/>
                </a:lnTo>
                <a:lnTo>
                  <a:pt x="463" y="665"/>
                </a:lnTo>
                <a:lnTo>
                  <a:pt x="480" y="660"/>
                </a:lnTo>
                <a:lnTo>
                  <a:pt x="492" y="650"/>
                </a:lnTo>
                <a:lnTo>
                  <a:pt x="497" y="633"/>
                </a:lnTo>
                <a:lnTo>
                  <a:pt x="497" y="423"/>
                </a:lnTo>
                <a:lnTo>
                  <a:pt x="492" y="408"/>
                </a:lnTo>
                <a:lnTo>
                  <a:pt x="480" y="396"/>
                </a:lnTo>
                <a:lnTo>
                  <a:pt x="463" y="391"/>
                </a:lnTo>
                <a:close/>
                <a:moveTo>
                  <a:pt x="151" y="391"/>
                </a:moveTo>
                <a:lnTo>
                  <a:pt x="134" y="396"/>
                </a:lnTo>
                <a:lnTo>
                  <a:pt x="121" y="408"/>
                </a:lnTo>
                <a:lnTo>
                  <a:pt x="118" y="423"/>
                </a:lnTo>
                <a:lnTo>
                  <a:pt x="118" y="633"/>
                </a:lnTo>
                <a:lnTo>
                  <a:pt x="121" y="650"/>
                </a:lnTo>
                <a:lnTo>
                  <a:pt x="134" y="660"/>
                </a:lnTo>
                <a:lnTo>
                  <a:pt x="151" y="665"/>
                </a:lnTo>
                <a:lnTo>
                  <a:pt x="168" y="660"/>
                </a:lnTo>
                <a:lnTo>
                  <a:pt x="178" y="650"/>
                </a:lnTo>
                <a:lnTo>
                  <a:pt x="183" y="633"/>
                </a:lnTo>
                <a:lnTo>
                  <a:pt x="183" y="423"/>
                </a:lnTo>
                <a:lnTo>
                  <a:pt x="178" y="408"/>
                </a:lnTo>
                <a:lnTo>
                  <a:pt x="168" y="396"/>
                </a:lnTo>
                <a:lnTo>
                  <a:pt x="151" y="391"/>
                </a:lnTo>
                <a:close/>
                <a:moveTo>
                  <a:pt x="308" y="26"/>
                </a:moveTo>
                <a:lnTo>
                  <a:pt x="257" y="31"/>
                </a:lnTo>
                <a:lnTo>
                  <a:pt x="209" y="43"/>
                </a:lnTo>
                <a:lnTo>
                  <a:pt x="166" y="63"/>
                </a:lnTo>
                <a:lnTo>
                  <a:pt x="126" y="91"/>
                </a:lnTo>
                <a:lnTo>
                  <a:pt x="92" y="125"/>
                </a:lnTo>
                <a:lnTo>
                  <a:pt x="64" y="165"/>
                </a:lnTo>
                <a:lnTo>
                  <a:pt x="44" y="208"/>
                </a:lnTo>
                <a:lnTo>
                  <a:pt x="30" y="256"/>
                </a:lnTo>
                <a:lnTo>
                  <a:pt x="26" y="306"/>
                </a:lnTo>
                <a:lnTo>
                  <a:pt x="26" y="306"/>
                </a:lnTo>
                <a:lnTo>
                  <a:pt x="26" y="306"/>
                </a:lnTo>
                <a:lnTo>
                  <a:pt x="26" y="308"/>
                </a:lnTo>
                <a:lnTo>
                  <a:pt x="26" y="308"/>
                </a:lnTo>
                <a:lnTo>
                  <a:pt x="27" y="348"/>
                </a:lnTo>
                <a:lnTo>
                  <a:pt x="30" y="389"/>
                </a:lnTo>
                <a:lnTo>
                  <a:pt x="37" y="428"/>
                </a:lnTo>
                <a:lnTo>
                  <a:pt x="43" y="465"/>
                </a:lnTo>
                <a:lnTo>
                  <a:pt x="49" y="499"/>
                </a:lnTo>
                <a:lnTo>
                  <a:pt x="55" y="527"/>
                </a:lnTo>
                <a:lnTo>
                  <a:pt x="60" y="548"/>
                </a:lnTo>
                <a:lnTo>
                  <a:pt x="64" y="563"/>
                </a:lnTo>
                <a:lnTo>
                  <a:pt x="66" y="570"/>
                </a:lnTo>
                <a:lnTo>
                  <a:pt x="66" y="571"/>
                </a:lnTo>
                <a:lnTo>
                  <a:pt x="66" y="571"/>
                </a:lnTo>
                <a:lnTo>
                  <a:pt x="66" y="571"/>
                </a:lnTo>
                <a:lnTo>
                  <a:pt x="66" y="573"/>
                </a:lnTo>
                <a:lnTo>
                  <a:pt x="67" y="576"/>
                </a:lnTo>
                <a:lnTo>
                  <a:pt x="71" y="577"/>
                </a:lnTo>
                <a:lnTo>
                  <a:pt x="74" y="580"/>
                </a:lnTo>
                <a:lnTo>
                  <a:pt x="78" y="580"/>
                </a:lnTo>
                <a:lnTo>
                  <a:pt x="83" y="579"/>
                </a:lnTo>
                <a:lnTo>
                  <a:pt x="87" y="577"/>
                </a:lnTo>
                <a:lnTo>
                  <a:pt x="91" y="573"/>
                </a:lnTo>
                <a:lnTo>
                  <a:pt x="92" y="568"/>
                </a:lnTo>
                <a:lnTo>
                  <a:pt x="91" y="565"/>
                </a:lnTo>
                <a:lnTo>
                  <a:pt x="91" y="563"/>
                </a:lnTo>
                <a:lnTo>
                  <a:pt x="87" y="553"/>
                </a:lnTo>
                <a:lnTo>
                  <a:pt x="84" y="534"/>
                </a:lnTo>
                <a:lnTo>
                  <a:pt x="78" y="511"/>
                </a:lnTo>
                <a:lnTo>
                  <a:pt x="72" y="483"/>
                </a:lnTo>
                <a:lnTo>
                  <a:pt x="66" y="451"/>
                </a:lnTo>
                <a:lnTo>
                  <a:pt x="61" y="416"/>
                </a:lnTo>
                <a:lnTo>
                  <a:pt x="57" y="380"/>
                </a:lnTo>
                <a:lnTo>
                  <a:pt x="54" y="343"/>
                </a:lnTo>
                <a:lnTo>
                  <a:pt x="52" y="306"/>
                </a:lnTo>
                <a:lnTo>
                  <a:pt x="52" y="306"/>
                </a:lnTo>
                <a:lnTo>
                  <a:pt x="52" y="306"/>
                </a:lnTo>
                <a:lnTo>
                  <a:pt x="52" y="306"/>
                </a:lnTo>
                <a:lnTo>
                  <a:pt x="52" y="306"/>
                </a:lnTo>
                <a:lnTo>
                  <a:pt x="57" y="260"/>
                </a:lnTo>
                <a:lnTo>
                  <a:pt x="69" y="217"/>
                </a:lnTo>
                <a:lnTo>
                  <a:pt x="87" y="177"/>
                </a:lnTo>
                <a:lnTo>
                  <a:pt x="112" y="142"/>
                </a:lnTo>
                <a:lnTo>
                  <a:pt x="143" y="111"/>
                </a:lnTo>
                <a:lnTo>
                  <a:pt x="178" y="86"/>
                </a:lnTo>
                <a:lnTo>
                  <a:pt x="218" y="68"/>
                </a:lnTo>
                <a:lnTo>
                  <a:pt x="261" y="55"/>
                </a:lnTo>
                <a:lnTo>
                  <a:pt x="308" y="52"/>
                </a:lnTo>
                <a:lnTo>
                  <a:pt x="352" y="55"/>
                </a:lnTo>
                <a:lnTo>
                  <a:pt x="395" y="68"/>
                </a:lnTo>
                <a:lnTo>
                  <a:pt x="435" y="86"/>
                </a:lnTo>
                <a:lnTo>
                  <a:pt x="471" y="111"/>
                </a:lnTo>
                <a:lnTo>
                  <a:pt x="502" y="142"/>
                </a:lnTo>
                <a:lnTo>
                  <a:pt x="526" y="177"/>
                </a:lnTo>
                <a:lnTo>
                  <a:pt x="546" y="217"/>
                </a:lnTo>
                <a:lnTo>
                  <a:pt x="557" y="260"/>
                </a:lnTo>
                <a:lnTo>
                  <a:pt x="562" y="306"/>
                </a:lnTo>
                <a:lnTo>
                  <a:pt x="562" y="306"/>
                </a:lnTo>
                <a:lnTo>
                  <a:pt x="562" y="306"/>
                </a:lnTo>
                <a:lnTo>
                  <a:pt x="562" y="306"/>
                </a:lnTo>
                <a:lnTo>
                  <a:pt x="562" y="306"/>
                </a:lnTo>
                <a:lnTo>
                  <a:pt x="560" y="343"/>
                </a:lnTo>
                <a:lnTo>
                  <a:pt x="557" y="380"/>
                </a:lnTo>
                <a:lnTo>
                  <a:pt x="552" y="416"/>
                </a:lnTo>
                <a:lnTo>
                  <a:pt x="548" y="451"/>
                </a:lnTo>
                <a:lnTo>
                  <a:pt x="542" y="483"/>
                </a:lnTo>
                <a:lnTo>
                  <a:pt x="535" y="511"/>
                </a:lnTo>
                <a:lnTo>
                  <a:pt x="531" y="534"/>
                </a:lnTo>
                <a:lnTo>
                  <a:pt x="526" y="553"/>
                </a:lnTo>
                <a:lnTo>
                  <a:pt x="523" y="563"/>
                </a:lnTo>
                <a:lnTo>
                  <a:pt x="523" y="565"/>
                </a:lnTo>
                <a:lnTo>
                  <a:pt x="523" y="568"/>
                </a:lnTo>
                <a:lnTo>
                  <a:pt x="523" y="573"/>
                </a:lnTo>
                <a:lnTo>
                  <a:pt x="526" y="577"/>
                </a:lnTo>
                <a:lnTo>
                  <a:pt x="531" y="579"/>
                </a:lnTo>
                <a:lnTo>
                  <a:pt x="535" y="580"/>
                </a:lnTo>
                <a:lnTo>
                  <a:pt x="540" y="580"/>
                </a:lnTo>
                <a:lnTo>
                  <a:pt x="543" y="577"/>
                </a:lnTo>
                <a:lnTo>
                  <a:pt x="546" y="576"/>
                </a:lnTo>
                <a:lnTo>
                  <a:pt x="548" y="573"/>
                </a:lnTo>
                <a:lnTo>
                  <a:pt x="548" y="571"/>
                </a:lnTo>
                <a:lnTo>
                  <a:pt x="548" y="571"/>
                </a:lnTo>
                <a:lnTo>
                  <a:pt x="548" y="571"/>
                </a:lnTo>
                <a:lnTo>
                  <a:pt x="548" y="570"/>
                </a:lnTo>
                <a:lnTo>
                  <a:pt x="549" y="563"/>
                </a:lnTo>
                <a:lnTo>
                  <a:pt x="554" y="548"/>
                </a:lnTo>
                <a:lnTo>
                  <a:pt x="559" y="527"/>
                </a:lnTo>
                <a:lnTo>
                  <a:pt x="565" y="499"/>
                </a:lnTo>
                <a:lnTo>
                  <a:pt x="571" y="465"/>
                </a:lnTo>
                <a:lnTo>
                  <a:pt x="577" y="428"/>
                </a:lnTo>
                <a:lnTo>
                  <a:pt x="583" y="389"/>
                </a:lnTo>
                <a:lnTo>
                  <a:pt x="586" y="348"/>
                </a:lnTo>
                <a:lnTo>
                  <a:pt x="588" y="308"/>
                </a:lnTo>
                <a:lnTo>
                  <a:pt x="588" y="308"/>
                </a:lnTo>
                <a:lnTo>
                  <a:pt x="588" y="306"/>
                </a:lnTo>
                <a:lnTo>
                  <a:pt x="588" y="306"/>
                </a:lnTo>
                <a:lnTo>
                  <a:pt x="588" y="306"/>
                </a:lnTo>
                <a:lnTo>
                  <a:pt x="583" y="256"/>
                </a:lnTo>
                <a:lnTo>
                  <a:pt x="571" y="208"/>
                </a:lnTo>
                <a:lnTo>
                  <a:pt x="549" y="165"/>
                </a:lnTo>
                <a:lnTo>
                  <a:pt x="522" y="125"/>
                </a:lnTo>
                <a:lnTo>
                  <a:pt x="488" y="91"/>
                </a:lnTo>
                <a:lnTo>
                  <a:pt x="449" y="63"/>
                </a:lnTo>
                <a:lnTo>
                  <a:pt x="405" y="43"/>
                </a:lnTo>
                <a:lnTo>
                  <a:pt x="357" y="31"/>
                </a:lnTo>
                <a:lnTo>
                  <a:pt x="308" y="26"/>
                </a:lnTo>
                <a:close/>
                <a:moveTo>
                  <a:pt x="308" y="0"/>
                </a:moveTo>
                <a:lnTo>
                  <a:pt x="357" y="3"/>
                </a:lnTo>
                <a:lnTo>
                  <a:pt x="405" y="15"/>
                </a:lnTo>
                <a:lnTo>
                  <a:pt x="448" y="34"/>
                </a:lnTo>
                <a:lnTo>
                  <a:pt x="488" y="59"/>
                </a:lnTo>
                <a:lnTo>
                  <a:pt x="525" y="89"/>
                </a:lnTo>
                <a:lnTo>
                  <a:pt x="554" y="125"/>
                </a:lnTo>
                <a:lnTo>
                  <a:pt x="580" y="165"/>
                </a:lnTo>
                <a:lnTo>
                  <a:pt x="599" y="209"/>
                </a:lnTo>
                <a:lnTo>
                  <a:pt x="609" y="257"/>
                </a:lnTo>
                <a:lnTo>
                  <a:pt x="614" y="306"/>
                </a:lnTo>
                <a:lnTo>
                  <a:pt x="614" y="308"/>
                </a:lnTo>
                <a:lnTo>
                  <a:pt x="612" y="348"/>
                </a:lnTo>
                <a:lnTo>
                  <a:pt x="609" y="386"/>
                </a:lnTo>
                <a:lnTo>
                  <a:pt x="605" y="425"/>
                </a:lnTo>
                <a:lnTo>
                  <a:pt x="599" y="460"/>
                </a:lnTo>
                <a:lnTo>
                  <a:pt x="592" y="494"/>
                </a:lnTo>
                <a:lnTo>
                  <a:pt x="586" y="523"/>
                </a:lnTo>
                <a:lnTo>
                  <a:pt x="582" y="548"/>
                </a:lnTo>
                <a:lnTo>
                  <a:pt x="577" y="567"/>
                </a:lnTo>
                <a:lnTo>
                  <a:pt x="574" y="577"/>
                </a:lnTo>
                <a:lnTo>
                  <a:pt x="572" y="580"/>
                </a:lnTo>
                <a:lnTo>
                  <a:pt x="572" y="580"/>
                </a:lnTo>
                <a:lnTo>
                  <a:pt x="565" y="594"/>
                </a:lnTo>
                <a:lnTo>
                  <a:pt x="552" y="603"/>
                </a:lnTo>
                <a:lnTo>
                  <a:pt x="535" y="607"/>
                </a:lnTo>
                <a:lnTo>
                  <a:pt x="529" y="607"/>
                </a:lnTo>
                <a:lnTo>
                  <a:pt x="523" y="605"/>
                </a:lnTo>
                <a:lnTo>
                  <a:pt x="523" y="633"/>
                </a:lnTo>
                <a:lnTo>
                  <a:pt x="518" y="656"/>
                </a:lnTo>
                <a:lnTo>
                  <a:pt x="505" y="674"/>
                </a:lnTo>
                <a:lnTo>
                  <a:pt x="486" y="687"/>
                </a:lnTo>
                <a:lnTo>
                  <a:pt x="463" y="691"/>
                </a:lnTo>
                <a:lnTo>
                  <a:pt x="442" y="687"/>
                </a:lnTo>
                <a:lnTo>
                  <a:pt x="422" y="674"/>
                </a:lnTo>
                <a:lnTo>
                  <a:pt x="409" y="656"/>
                </a:lnTo>
                <a:lnTo>
                  <a:pt x="405" y="633"/>
                </a:lnTo>
                <a:lnTo>
                  <a:pt x="405" y="423"/>
                </a:lnTo>
                <a:lnTo>
                  <a:pt x="409" y="400"/>
                </a:lnTo>
                <a:lnTo>
                  <a:pt x="422" y="382"/>
                </a:lnTo>
                <a:lnTo>
                  <a:pt x="442" y="369"/>
                </a:lnTo>
                <a:lnTo>
                  <a:pt x="463" y="365"/>
                </a:lnTo>
                <a:lnTo>
                  <a:pt x="486" y="369"/>
                </a:lnTo>
                <a:lnTo>
                  <a:pt x="505" y="382"/>
                </a:lnTo>
                <a:lnTo>
                  <a:pt x="518" y="400"/>
                </a:lnTo>
                <a:lnTo>
                  <a:pt x="523" y="423"/>
                </a:lnTo>
                <a:lnTo>
                  <a:pt x="523" y="442"/>
                </a:lnTo>
                <a:lnTo>
                  <a:pt x="529" y="397"/>
                </a:lnTo>
                <a:lnTo>
                  <a:pt x="534" y="353"/>
                </a:lnTo>
                <a:lnTo>
                  <a:pt x="535" y="306"/>
                </a:lnTo>
                <a:lnTo>
                  <a:pt x="535" y="306"/>
                </a:lnTo>
                <a:lnTo>
                  <a:pt x="531" y="260"/>
                </a:lnTo>
                <a:lnTo>
                  <a:pt x="517" y="217"/>
                </a:lnTo>
                <a:lnTo>
                  <a:pt x="497" y="179"/>
                </a:lnTo>
                <a:lnTo>
                  <a:pt x="469" y="145"/>
                </a:lnTo>
                <a:lnTo>
                  <a:pt x="435" y="117"/>
                </a:lnTo>
                <a:lnTo>
                  <a:pt x="395" y="95"/>
                </a:lnTo>
                <a:lnTo>
                  <a:pt x="354" y="83"/>
                </a:lnTo>
                <a:lnTo>
                  <a:pt x="308" y="77"/>
                </a:lnTo>
                <a:lnTo>
                  <a:pt x="261" y="83"/>
                </a:lnTo>
                <a:lnTo>
                  <a:pt x="218" y="95"/>
                </a:lnTo>
                <a:lnTo>
                  <a:pt x="180" y="117"/>
                </a:lnTo>
                <a:lnTo>
                  <a:pt x="146" y="145"/>
                </a:lnTo>
                <a:lnTo>
                  <a:pt x="117" y="179"/>
                </a:lnTo>
                <a:lnTo>
                  <a:pt x="97" y="217"/>
                </a:lnTo>
                <a:lnTo>
                  <a:pt x="83" y="260"/>
                </a:lnTo>
                <a:lnTo>
                  <a:pt x="78" y="306"/>
                </a:lnTo>
                <a:lnTo>
                  <a:pt x="78" y="306"/>
                </a:lnTo>
                <a:lnTo>
                  <a:pt x="80" y="353"/>
                </a:lnTo>
                <a:lnTo>
                  <a:pt x="84" y="397"/>
                </a:lnTo>
                <a:lnTo>
                  <a:pt x="92" y="442"/>
                </a:lnTo>
                <a:lnTo>
                  <a:pt x="92" y="423"/>
                </a:lnTo>
                <a:lnTo>
                  <a:pt x="97" y="400"/>
                </a:lnTo>
                <a:lnTo>
                  <a:pt x="109" y="382"/>
                </a:lnTo>
                <a:lnTo>
                  <a:pt x="127" y="369"/>
                </a:lnTo>
                <a:lnTo>
                  <a:pt x="151" y="365"/>
                </a:lnTo>
                <a:lnTo>
                  <a:pt x="174" y="369"/>
                </a:lnTo>
                <a:lnTo>
                  <a:pt x="192" y="382"/>
                </a:lnTo>
                <a:lnTo>
                  <a:pt x="204" y="400"/>
                </a:lnTo>
                <a:lnTo>
                  <a:pt x="209" y="423"/>
                </a:lnTo>
                <a:lnTo>
                  <a:pt x="209" y="633"/>
                </a:lnTo>
                <a:lnTo>
                  <a:pt x="204" y="656"/>
                </a:lnTo>
                <a:lnTo>
                  <a:pt x="192" y="674"/>
                </a:lnTo>
                <a:lnTo>
                  <a:pt x="174" y="687"/>
                </a:lnTo>
                <a:lnTo>
                  <a:pt x="151" y="691"/>
                </a:lnTo>
                <a:lnTo>
                  <a:pt x="127" y="687"/>
                </a:lnTo>
                <a:lnTo>
                  <a:pt x="109" y="674"/>
                </a:lnTo>
                <a:lnTo>
                  <a:pt x="97" y="656"/>
                </a:lnTo>
                <a:lnTo>
                  <a:pt x="92" y="633"/>
                </a:lnTo>
                <a:lnTo>
                  <a:pt x="92" y="605"/>
                </a:lnTo>
                <a:lnTo>
                  <a:pt x="86" y="607"/>
                </a:lnTo>
                <a:lnTo>
                  <a:pt x="78" y="607"/>
                </a:lnTo>
                <a:lnTo>
                  <a:pt x="63" y="603"/>
                </a:lnTo>
                <a:lnTo>
                  <a:pt x="49" y="594"/>
                </a:lnTo>
                <a:lnTo>
                  <a:pt x="41" y="580"/>
                </a:lnTo>
                <a:lnTo>
                  <a:pt x="41" y="580"/>
                </a:lnTo>
                <a:lnTo>
                  <a:pt x="41" y="577"/>
                </a:lnTo>
                <a:lnTo>
                  <a:pt x="38" y="567"/>
                </a:lnTo>
                <a:lnTo>
                  <a:pt x="34" y="548"/>
                </a:lnTo>
                <a:lnTo>
                  <a:pt x="27" y="523"/>
                </a:lnTo>
                <a:lnTo>
                  <a:pt x="21" y="494"/>
                </a:lnTo>
                <a:lnTo>
                  <a:pt x="15" y="460"/>
                </a:lnTo>
                <a:lnTo>
                  <a:pt x="9" y="425"/>
                </a:lnTo>
                <a:lnTo>
                  <a:pt x="4" y="386"/>
                </a:lnTo>
                <a:lnTo>
                  <a:pt x="1" y="348"/>
                </a:lnTo>
                <a:lnTo>
                  <a:pt x="0" y="308"/>
                </a:lnTo>
                <a:lnTo>
                  <a:pt x="0" y="306"/>
                </a:lnTo>
                <a:lnTo>
                  <a:pt x="4" y="257"/>
                </a:lnTo>
                <a:lnTo>
                  <a:pt x="15" y="209"/>
                </a:lnTo>
                <a:lnTo>
                  <a:pt x="34" y="165"/>
                </a:lnTo>
                <a:lnTo>
                  <a:pt x="60" y="125"/>
                </a:lnTo>
                <a:lnTo>
                  <a:pt x="91" y="89"/>
                </a:lnTo>
                <a:lnTo>
                  <a:pt x="126" y="59"/>
                </a:lnTo>
                <a:lnTo>
                  <a:pt x="166" y="34"/>
                </a:lnTo>
                <a:lnTo>
                  <a:pt x="211" y="15"/>
                </a:lnTo>
                <a:lnTo>
                  <a:pt x="257" y="3"/>
                </a:lnTo>
                <a:lnTo>
                  <a:pt x="308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41" grpId="0" animBg="1"/>
      <p:bldP spid="42" grpId="0" animBg="1"/>
      <p:bldP spid="47" grpId="0"/>
      <p:bldP spid="53" grpId="0"/>
      <p:bldP spid="55" grpId="0"/>
      <p:bldP spid="56" grpId="0"/>
      <p:bldP spid="60" grpId="0"/>
      <p:bldP spid="8" grpId="0"/>
      <p:bldP spid="58" grpId="0"/>
      <p:bldP spid="9" grpId="0"/>
      <p:bldP spid="85" grpId="0"/>
      <p:bldP spid="26" grpId="0"/>
      <p:bldP spid="134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9" grpId="0" animBg="1"/>
      <p:bldP spid="150" grpId="0" animBg="1"/>
      <p:bldP spid="1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6" y="495055"/>
            <a:ext cx="1923695" cy="19840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0707" y="1112657"/>
            <a:ext cx="5080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003782"/>
                </a:solidFill>
              </a:rPr>
              <a:t>Assessment of statutory plans of local </a:t>
            </a:r>
            <a:r>
              <a:rPr lang="en-IE" dirty="0" err="1">
                <a:solidFill>
                  <a:srgbClr val="003782"/>
                </a:solidFill>
              </a:rPr>
              <a:t>govt</a:t>
            </a:r>
            <a:r>
              <a:rPr lang="en-IE" dirty="0">
                <a:solidFill>
                  <a:srgbClr val="003782"/>
                </a:solidFill>
              </a:rPr>
              <a:t> system for fit with statutory (Government/EU) policy and legislative requirements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83" y="422630"/>
            <a:ext cx="2183161" cy="1958197"/>
          </a:xfrm>
          <a:prstGeom prst="rect">
            <a:avLst/>
          </a:prstGeom>
          <a:solidFill>
            <a:srgbClr val="FFFF00"/>
          </a:solidFill>
          <a:ln w="19050">
            <a:solidFill>
              <a:srgbClr val="003782"/>
            </a:solidFill>
          </a:ln>
        </p:spPr>
      </p:pic>
      <p:sp>
        <p:nvSpPr>
          <p:cNvPr id="14" name="Left-Right Arrow 13"/>
          <p:cNvSpPr/>
          <p:nvPr/>
        </p:nvSpPr>
        <p:spPr>
          <a:xfrm>
            <a:off x="4032093" y="2155853"/>
            <a:ext cx="2553419" cy="301773"/>
          </a:xfrm>
          <a:prstGeom prst="leftRightArrow">
            <a:avLst/>
          </a:prstGeom>
          <a:solidFill>
            <a:srgbClr val="00A3DB"/>
          </a:solidFill>
          <a:ln>
            <a:solidFill>
              <a:srgbClr val="003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3097021" y="3052677"/>
            <a:ext cx="5080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003782"/>
                </a:solidFill>
              </a:rPr>
              <a:t>Reviews and examinations of local authority and An </a:t>
            </a:r>
            <a:r>
              <a:rPr lang="en-IE" dirty="0" err="1">
                <a:solidFill>
                  <a:srgbClr val="003782"/>
                </a:solidFill>
              </a:rPr>
              <a:t>Bord</a:t>
            </a:r>
            <a:r>
              <a:rPr lang="en-IE" dirty="0">
                <a:solidFill>
                  <a:srgbClr val="003782"/>
                </a:solidFill>
              </a:rPr>
              <a:t> </a:t>
            </a:r>
            <a:r>
              <a:rPr lang="en-IE" dirty="0" err="1">
                <a:solidFill>
                  <a:srgbClr val="003782"/>
                </a:solidFill>
              </a:rPr>
              <a:t>Pleanála</a:t>
            </a:r>
            <a:r>
              <a:rPr lang="en-IE" dirty="0">
                <a:solidFill>
                  <a:srgbClr val="003782"/>
                </a:solidFill>
              </a:rPr>
              <a:t> systems and procedures in the delivery of planning services to the public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4032093" y="4083042"/>
            <a:ext cx="2553419" cy="301773"/>
          </a:xfrm>
          <a:prstGeom prst="leftRightArrow">
            <a:avLst/>
          </a:prstGeom>
          <a:solidFill>
            <a:srgbClr val="00A3DB"/>
          </a:solidFill>
          <a:ln>
            <a:solidFill>
              <a:srgbClr val="003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2895600" y="4764750"/>
            <a:ext cx="508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E" dirty="0">
              <a:solidFill>
                <a:srgbClr val="00378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0687" y="4744012"/>
            <a:ext cx="5080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003782"/>
                </a:solidFill>
              </a:rPr>
              <a:t>Building knowledge and information base in planning through training for local authority members and staff, public information, research</a:t>
            </a:r>
          </a:p>
        </p:txBody>
      </p:sp>
      <p:sp>
        <p:nvSpPr>
          <p:cNvPr id="25" name="Left-Right Arrow 24"/>
          <p:cNvSpPr/>
          <p:nvPr/>
        </p:nvSpPr>
        <p:spPr>
          <a:xfrm>
            <a:off x="4077063" y="5784096"/>
            <a:ext cx="2553419" cy="301773"/>
          </a:xfrm>
          <a:prstGeom prst="leftRightArrow">
            <a:avLst/>
          </a:prstGeom>
          <a:solidFill>
            <a:srgbClr val="00A3DB"/>
          </a:solidFill>
          <a:ln>
            <a:solidFill>
              <a:srgbClr val="003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6" y="2925242"/>
            <a:ext cx="1879806" cy="1639172"/>
          </a:xfrm>
          <a:prstGeom prst="rect">
            <a:avLst/>
          </a:prstGeom>
          <a:ln w="19050">
            <a:solidFill>
              <a:srgbClr val="003782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395" y="2970251"/>
            <a:ext cx="2095384" cy="1656000"/>
          </a:xfrm>
          <a:prstGeom prst="rect">
            <a:avLst/>
          </a:prstGeom>
          <a:ln w="19050">
            <a:solidFill>
              <a:srgbClr val="003782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1" y="4916615"/>
            <a:ext cx="1905106" cy="1466932"/>
          </a:xfrm>
          <a:prstGeom prst="rect">
            <a:avLst/>
          </a:prstGeom>
          <a:ln w="19050">
            <a:solidFill>
              <a:srgbClr val="003782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001" y="5078622"/>
            <a:ext cx="2094778" cy="1399159"/>
          </a:xfrm>
          <a:prstGeom prst="rect">
            <a:avLst/>
          </a:prstGeom>
          <a:ln w="19050">
            <a:solidFill>
              <a:srgbClr val="003782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768321" y="256782"/>
            <a:ext cx="5501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rgbClr val="003782"/>
                </a:solidFill>
              </a:rPr>
              <a:t>Today and OPR Functions </a:t>
            </a:r>
            <a:endParaRPr lang="en-IE" sz="2800" b="1" dirty="0">
              <a:solidFill>
                <a:srgbClr val="00378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0834" y="4394851"/>
            <a:ext cx="11959867" cy="229358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921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  <p:bldP spid="16" grpId="0" animBg="1"/>
      <p:bldP spid="24" grpId="0"/>
      <p:bldP spid="25" grpId="0" animBg="1"/>
      <p:bldP spid="1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78" y="1191482"/>
            <a:ext cx="3656875" cy="2054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378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3158">
            <a:off x="367888" y="3585534"/>
            <a:ext cx="3739856" cy="149351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378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r="7657"/>
          <a:stretch/>
        </p:blipFill>
        <p:spPr>
          <a:xfrm rot="950600">
            <a:off x="861862" y="5396287"/>
            <a:ext cx="2751908" cy="1249680"/>
          </a:xfrm>
          <a:prstGeom prst="rect">
            <a:avLst/>
          </a:prstGeom>
          <a:ln>
            <a:solidFill>
              <a:srgbClr val="0037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3" name="Title 1"/>
          <p:cNvSpPr txBox="1">
            <a:spLocks/>
          </p:cNvSpPr>
          <p:nvPr/>
        </p:nvSpPr>
        <p:spPr>
          <a:xfrm>
            <a:off x="598531" y="-22545"/>
            <a:ext cx="4930252" cy="667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tIns="45719" rIns="22860" bIns="45719">
            <a:noAutofit/>
          </a:bodyPr>
          <a:lstStyle>
            <a:lvl1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E46"/>
                </a:solidFill>
                <a:effectLst/>
                <a:uLnTx/>
                <a:uFillTx/>
                <a:latin typeface="+mn-lt"/>
                <a:sym typeface="Lato Black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4E46"/>
                </a:solidFill>
                <a:effectLst/>
                <a:uLnTx/>
                <a:uFillTx/>
                <a:latin typeface="+mn-lt"/>
                <a:sym typeface="Lato Black"/>
              </a:rPr>
            </a:br>
            <a:r>
              <a:rPr lang="en-US" sz="3200" b="1" spc="0" dirty="0" smtClean="0">
                <a:solidFill>
                  <a:srgbClr val="003782"/>
                </a:solidFill>
                <a:latin typeface="+mn-lt"/>
              </a:rPr>
              <a:t>“Old”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82"/>
                </a:solidFill>
                <a:effectLst/>
                <a:uLnTx/>
                <a:uFillTx/>
                <a:latin typeface="+mn-lt"/>
                <a:sym typeface="Lato Black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782"/>
                </a:solidFill>
                <a:effectLst/>
                <a:uLnTx/>
                <a:uFillTx/>
                <a:latin typeface="+mn-lt"/>
                <a:sym typeface="Lato Black"/>
              </a:rPr>
              <a:t>Planning?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61069" y="311043"/>
            <a:ext cx="4321771" cy="602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tIns="45719" rIns="22860" bIns="45719">
            <a:normAutofit fontScale="97500"/>
          </a:bodyPr>
          <a:lstStyle>
            <a:lvl1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1pPr>
            <a:lvl2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2pPr>
            <a:lvl3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3pPr>
            <a:lvl4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4pPr>
            <a:lvl5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5pPr>
            <a:lvl6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6pPr>
            <a:lvl7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7pPr>
            <a:lvl8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8pPr>
            <a:lvl9pPr marL="0" marR="0" indent="0" algn="l" defTabSz="82550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-342" baseline="0">
                <a:ln>
                  <a:noFill/>
                </a:ln>
                <a:solidFill>
                  <a:srgbClr val="004E46"/>
                </a:solidFill>
                <a:uFillTx/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3300" b="1" spc="0" noProof="0" dirty="0" smtClean="0">
                <a:solidFill>
                  <a:srgbClr val="003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en-IE" sz="3300" b="1" noProof="0" dirty="0" smtClean="0">
                <a:solidFill>
                  <a:srgbClr val="0037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Today</a:t>
            </a:r>
            <a:r>
              <a:rPr kumimoji="0" lang="en-IE" sz="3600" b="1" i="0" u="none" strike="noStrike" kern="1200" cap="none" spc="-342" normalizeH="0" baseline="0" noProof="0" dirty="0" smtClean="0">
                <a:ln>
                  <a:noFill/>
                </a:ln>
                <a:solidFill>
                  <a:srgbClr val="00378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ato Black"/>
              </a:rPr>
              <a:t>?</a:t>
            </a:r>
            <a:endParaRPr kumimoji="0" lang="en-US" sz="3600" b="1" i="0" u="none" strike="noStrike" kern="1200" cap="none" spc="-342" normalizeH="0" baseline="0" noProof="0" dirty="0">
              <a:ln>
                <a:noFill/>
              </a:ln>
              <a:solidFill>
                <a:srgbClr val="00378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ato Black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03684" y="3628302"/>
            <a:ext cx="2075325" cy="2075325"/>
          </a:xfrm>
          <a:prstGeom prst="rect">
            <a:avLst/>
          </a:prstGeom>
          <a:noFill/>
          <a:ln w="19050">
            <a:solidFill>
              <a:srgbClr val="00378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4" descr="\\vm-dubfs01\D1\plan_spl\common\Staff Directories\Cathal Black\People\Niall Cussen\Lough Key\PDF to JPG Exports\Boyle 2040 Summary &amp; Royal Hotel Project_page16_image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259">
            <a:off x="9047365" y="4209819"/>
            <a:ext cx="2294573" cy="2121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378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7" name="Picture 2" descr="\\vm-dubfs01\D1\plan_spl\common\Staff Directories\Cathal Black\People\Niall Cussen\Lough Key\PDF to JPG Exports\Boyle 2040 Summary &amp; Royal Hotel Project_page16_image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907">
            <a:off x="5960465" y="1179947"/>
            <a:ext cx="3390107" cy="17224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378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cxnSp>
        <p:nvCxnSpPr>
          <p:cNvPr id="5" name="Straight Connector 4"/>
          <p:cNvCxnSpPr/>
          <p:nvPr/>
        </p:nvCxnSpPr>
        <p:spPr>
          <a:xfrm>
            <a:off x="4940343" y="905133"/>
            <a:ext cx="727113" cy="556837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398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>
            <a:extLst>
              <a:ext uri="{FF2B5EF4-FFF2-40B4-BE49-F238E27FC236}">
                <a16:creationId xmlns:a16="http://schemas.microsoft.com/office/drawing/2014/main" id="{2E96EF16-211B-2142-9D53-915574AE84A3}"/>
              </a:ext>
            </a:extLst>
          </p:cNvPr>
          <p:cNvSpPr txBox="1"/>
          <p:nvPr/>
        </p:nvSpPr>
        <p:spPr>
          <a:xfrm>
            <a:off x="8434207" y="563082"/>
            <a:ext cx="2151288" cy="164660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IE" sz="1700" b="1" dirty="0">
                <a:solidFill>
                  <a:srgbClr val="003782"/>
                </a:solidFill>
              </a:rPr>
              <a:t>Understanding the requirements of Government mechanisms (URDF +)</a:t>
            </a:r>
          </a:p>
          <a:p>
            <a:endParaRPr lang="en-US" sz="16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4CD5217-686C-8542-A394-30C8BAE93F30}"/>
              </a:ext>
            </a:extLst>
          </p:cNvPr>
          <p:cNvSpPr txBox="1"/>
          <p:nvPr/>
        </p:nvSpPr>
        <p:spPr>
          <a:xfrm>
            <a:off x="2590673" y="140178"/>
            <a:ext cx="482491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sz="2800" b="1" dirty="0">
                <a:solidFill>
                  <a:srgbClr val="003782"/>
                </a:solidFill>
              </a:rPr>
              <a:t>New Tools for New Tasks…</a:t>
            </a:r>
          </a:p>
          <a:p>
            <a:pPr algn="ctr"/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31165" y="563083"/>
            <a:ext cx="6006077" cy="1705950"/>
          </a:xfrm>
          <a:prstGeom prst="cloudCallout">
            <a:avLst/>
          </a:prstGeom>
          <a:solidFill>
            <a:schemeClr val="bg1"/>
          </a:solidFill>
          <a:ln>
            <a:solidFill>
              <a:srgbClr val="00A3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7" name="Group 6"/>
          <p:cNvGrpSpPr/>
          <p:nvPr/>
        </p:nvGrpSpPr>
        <p:grpSpPr>
          <a:xfrm>
            <a:off x="1088012" y="2998106"/>
            <a:ext cx="9713613" cy="3884844"/>
            <a:chOff x="1758722" y="3189631"/>
            <a:chExt cx="9713613" cy="3884844"/>
          </a:xfrm>
        </p:grpSpPr>
        <p:sp>
          <p:nvSpPr>
            <p:cNvPr id="54" name="Shape 19462">
              <a:extLst>
                <a:ext uri="{FF2B5EF4-FFF2-40B4-BE49-F238E27FC236}">
                  <a16:creationId xmlns:a16="http://schemas.microsoft.com/office/drawing/2014/main" id="{8436A6C1-4525-014D-9FB9-E9BC13D354E2}"/>
                </a:ext>
              </a:extLst>
            </p:cNvPr>
            <p:cNvSpPr/>
            <p:nvPr/>
          </p:nvSpPr>
          <p:spPr>
            <a:xfrm flipH="1" flipV="1">
              <a:off x="5330004" y="3707221"/>
              <a:ext cx="1" cy="1371600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5" name="Shape 19463">
              <a:extLst>
                <a:ext uri="{FF2B5EF4-FFF2-40B4-BE49-F238E27FC236}">
                  <a16:creationId xmlns:a16="http://schemas.microsoft.com/office/drawing/2014/main" id="{A40C28F4-FBFF-3A4A-85D0-C5F134A63EB2}"/>
                </a:ext>
              </a:extLst>
            </p:cNvPr>
            <p:cNvSpPr/>
            <p:nvPr/>
          </p:nvSpPr>
          <p:spPr>
            <a:xfrm flipH="1" flipV="1">
              <a:off x="7194848" y="3409783"/>
              <a:ext cx="1" cy="1371600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6" name="Shape 19464">
              <a:extLst>
                <a:ext uri="{FF2B5EF4-FFF2-40B4-BE49-F238E27FC236}">
                  <a16:creationId xmlns:a16="http://schemas.microsoft.com/office/drawing/2014/main" id="{49671D7B-1C2F-714C-B46C-46F59B7B3DC3}"/>
                </a:ext>
              </a:extLst>
            </p:cNvPr>
            <p:cNvSpPr/>
            <p:nvPr/>
          </p:nvSpPr>
          <p:spPr>
            <a:xfrm flipV="1">
              <a:off x="9002659" y="3189631"/>
              <a:ext cx="1" cy="1371600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2" name="Shape 19460">
              <a:extLst>
                <a:ext uri="{FF2B5EF4-FFF2-40B4-BE49-F238E27FC236}">
                  <a16:creationId xmlns:a16="http://schemas.microsoft.com/office/drawing/2014/main" id="{F6748C54-E3E4-B04B-AE2C-8559E78FA47D}"/>
                </a:ext>
              </a:extLst>
            </p:cNvPr>
            <p:cNvSpPr/>
            <p:nvPr/>
          </p:nvSpPr>
          <p:spPr>
            <a:xfrm flipH="1" flipV="1">
              <a:off x="1831375" y="4583111"/>
              <a:ext cx="1" cy="1371600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3" name="Shape 19461">
              <a:extLst>
                <a:ext uri="{FF2B5EF4-FFF2-40B4-BE49-F238E27FC236}">
                  <a16:creationId xmlns:a16="http://schemas.microsoft.com/office/drawing/2014/main" id="{CEA3FE33-8CA0-1140-8E63-B856C5F63B16}"/>
                </a:ext>
              </a:extLst>
            </p:cNvPr>
            <p:cNvSpPr/>
            <p:nvPr/>
          </p:nvSpPr>
          <p:spPr>
            <a:xfrm flipH="1" flipV="1">
              <a:off x="3578902" y="4032172"/>
              <a:ext cx="21927" cy="1184873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2" name="Shape 19473">
              <a:extLst>
                <a:ext uri="{FF2B5EF4-FFF2-40B4-BE49-F238E27FC236}">
                  <a16:creationId xmlns:a16="http://schemas.microsoft.com/office/drawing/2014/main" id="{D59849B4-A09C-1141-A6C7-ED5848CF9A6E}"/>
                </a:ext>
              </a:extLst>
            </p:cNvPr>
            <p:cNvSpPr/>
            <p:nvPr/>
          </p:nvSpPr>
          <p:spPr>
            <a:xfrm>
              <a:off x="4214921" y="6111294"/>
              <a:ext cx="1817882" cy="485964"/>
            </a:xfrm>
            <a:prstGeom prst="rect">
              <a:avLst/>
            </a:prstGeom>
            <a:solidFill>
              <a:srgbClr val="00376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3" name="Shape 19474">
              <a:extLst>
                <a:ext uri="{FF2B5EF4-FFF2-40B4-BE49-F238E27FC236}">
                  <a16:creationId xmlns:a16="http://schemas.microsoft.com/office/drawing/2014/main" id="{30CA2FF2-DEA8-BE46-AD84-6977C8BE7AA2}"/>
                </a:ext>
              </a:extLst>
            </p:cNvPr>
            <p:cNvSpPr/>
            <p:nvPr/>
          </p:nvSpPr>
          <p:spPr>
            <a:xfrm>
              <a:off x="3569490" y="5260112"/>
              <a:ext cx="645432" cy="1337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" y="0"/>
                  </a:moveTo>
                  <a:lnTo>
                    <a:pt x="21600" y="13766"/>
                  </a:lnTo>
                  <a:lnTo>
                    <a:pt x="21600" y="21600"/>
                  </a:lnTo>
                  <a:lnTo>
                    <a:pt x="0" y="790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376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4" name="Shape 19475">
              <a:extLst>
                <a:ext uri="{FF2B5EF4-FFF2-40B4-BE49-F238E27FC236}">
                  <a16:creationId xmlns:a16="http://schemas.microsoft.com/office/drawing/2014/main" id="{C120AC1A-F233-E344-A428-AC353B0C1C27}"/>
                </a:ext>
              </a:extLst>
            </p:cNvPr>
            <p:cNvSpPr/>
            <p:nvPr/>
          </p:nvSpPr>
          <p:spPr>
            <a:xfrm>
              <a:off x="3570085" y="5263906"/>
              <a:ext cx="2461951" cy="85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928" y="64"/>
                  </a:lnTo>
                  <a:lnTo>
                    <a:pt x="21600" y="21600"/>
                  </a:lnTo>
                  <a:lnTo>
                    <a:pt x="565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3DB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5" name="Shape 19481">
              <a:extLst>
                <a:ext uri="{FF2B5EF4-FFF2-40B4-BE49-F238E27FC236}">
                  <a16:creationId xmlns:a16="http://schemas.microsoft.com/office/drawing/2014/main" id="{FEEE3FDC-C4BF-624E-A000-C691F0439D7F}"/>
                </a:ext>
              </a:extLst>
            </p:cNvPr>
            <p:cNvSpPr/>
            <p:nvPr/>
          </p:nvSpPr>
          <p:spPr>
            <a:xfrm>
              <a:off x="7838368" y="5150040"/>
              <a:ext cx="1817882" cy="485964"/>
            </a:xfrm>
            <a:prstGeom prst="rect">
              <a:avLst/>
            </a:prstGeom>
            <a:solidFill>
              <a:srgbClr val="00376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6" name="Shape 19482">
              <a:extLst>
                <a:ext uri="{FF2B5EF4-FFF2-40B4-BE49-F238E27FC236}">
                  <a16:creationId xmlns:a16="http://schemas.microsoft.com/office/drawing/2014/main" id="{7F072001-7CEB-E44D-9FCF-988796E222E0}"/>
                </a:ext>
              </a:extLst>
            </p:cNvPr>
            <p:cNvSpPr/>
            <p:nvPr/>
          </p:nvSpPr>
          <p:spPr>
            <a:xfrm>
              <a:off x="7192937" y="4298860"/>
              <a:ext cx="645432" cy="133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" y="0"/>
                  </a:moveTo>
                  <a:lnTo>
                    <a:pt x="21600" y="13766"/>
                  </a:lnTo>
                  <a:lnTo>
                    <a:pt x="21600" y="21600"/>
                  </a:lnTo>
                  <a:lnTo>
                    <a:pt x="0" y="790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376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7" name="Shape 19483">
              <a:extLst>
                <a:ext uri="{FF2B5EF4-FFF2-40B4-BE49-F238E27FC236}">
                  <a16:creationId xmlns:a16="http://schemas.microsoft.com/office/drawing/2014/main" id="{DD55141F-FEE6-034C-A000-F87CDF785DA1}"/>
                </a:ext>
              </a:extLst>
            </p:cNvPr>
            <p:cNvSpPr/>
            <p:nvPr/>
          </p:nvSpPr>
          <p:spPr>
            <a:xfrm>
              <a:off x="7193532" y="4302653"/>
              <a:ext cx="2461951" cy="85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928" y="64"/>
                  </a:lnTo>
                  <a:lnTo>
                    <a:pt x="21600" y="21600"/>
                  </a:lnTo>
                  <a:lnTo>
                    <a:pt x="565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3DB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8" name="Shape 19489">
              <a:extLst>
                <a:ext uri="{FF2B5EF4-FFF2-40B4-BE49-F238E27FC236}">
                  <a16:creationId xmlns:a16="http://schemas.microsoft.com/office/drawing/2014/main" id="{32231665-8FFE-6F46-8B22-2D931915A1E2}"/>
                </a:ext>
              </a:extLst>
            </p:cNvPr>
            <p:cNvSpPr/>
            <p:nvPr/>
          </p:nvSpPr>
          <p:spPr>
            <a:xfrm>
              <a:off x="6056555" y="5637946"/>
              <a:ext cx="1817882" cy="485964"/>
            </a:xfrm>
            <a:prstGeom prst="rect">
              <a:avLst/>
            </a:prstGeom>
            <a:solidFill>
              <a:srgbClr val="00A3DB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9" name="Shape 19490">
              <a:extLst>
                <a:ext uri="{FF2B5EF4-FFF2-40B4-BE49-F238E27FC236}">
                  <a16:creationId xmlns:a16="http://schemas.microsoft.com/office/drawing/2014/main" id="{BCB9B0C1-420E-C04F-9D3A-EE612AFB8D84}"/>
                </a:ext>
              </a:extLst>
            </p:cNvPr>
            <p:cNvSpPr/>
            <p:nvPr/>
          </p:nvSpPr>
          <p:spPr>
            <a:xfrm>
              <a:off x="5382169" y="4779486"/>
              <a:ext cx="645432" cy="133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" y="0"/>
                  </a:moveTo>
                  <a:lnTo>
                    <a:pt x="21600" y="13766"/>
                  </a:lnTo>
                  <a:lnTo>
                    <a:pt x="21600" y="21600"/>
                  </a:lnTo>
                  <a:lnTo>
                    <a:pt x="0" y="790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37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0" name="Shape 19491">
              <a:extLst>
                <a:ext uri="{FF2B5EF4-FFF2-40B4-BE49-F238E27FC236}">
                  <a16:creationId xmlns:a16="http://schemas.microsoft.com/office/drawing/2014/main" id="{530486A2-C424-5346-8432-5CA26595546A}"/>
                </a:ext>
              </a:extLst>
            </p:cNvPr>
            <p:cNvSpPr/>
            <p:nvPr/>
          </p:nvSpPr>
          <p:spPr>
            <a:xfrm>
              <a:off x="5382763" y="4783280"/>
              <a:ext cx="2461951" cy="85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928" y="64"/>
                  </a:lnTo>
                  <a:lnTo>
                    <a:pt x="21600" y="21600"/>
                  </a:lnTo>
                  <a:lnTo>
                    <a:pt x="565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1" name="Shape 19497">
              <a:extLst>
                <a:ext uri="{FF2B5EF4-FFF2-40B4-BE49-F238E27FC236}">
                  <a16:creationId xmlns:a16="http://schemas.microsoft.com/office/drawing/2014/main" id="{87086DDD-AAD4-284B-BC9C-B958B41CF7B1}"/>
                </a:ext>
              </a:extLst>
            </p:cNvPr>
            <p:cNvSpPr/>
            <p:nvPr/>
          </p:nvSpPr>
          <p:spPr>
            <a:xfrm>
              <a:off x="9654454" y="4669414"/>
              <a:ext cx="1817881" cy="485964"/>
            </a:xfrm>
            <a:prstGeom prst="rect">
              <a:avLst/>
            </a:prstGeom>
            <a:solidFill>
              <a:srgbClr val="00A3DB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2" name="Shape 19498">
              <a:extLst>
                <a:ext uri="{FF2B5EF4-FFF2-40B4-BE49-F238E27FC236}">
                  <a16:creationId xmlns:a16="http://schemas.microsoft.com/office/drawing/2014/main" id="{7C549870-4E2F-F34C-AEA2-C7CBE77B4485}"/>
                </a:ext>
              </a:extLst>
            </p:cNvPr>
            <p:cNvSpPr/>
            <p:nvPr/>
          </p:nvSpPr>
          <p:spPr>
            <a:xfrm>
              <a:off x="8998115" y="3818233"/>
              <a:ext cx="656341" cy="1337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9" y="0"/>
                  </a:moveTo>
                  <a:lnTo>
                    <a:pt x="21600" y="13766"/>
                  </a:lnTo>
                  <a:lnTo>
                    <a:pt x="21600" y="21600"/>
                  </a:lnTo>
                  <a:lnTo>
                    <a:pt x="0" y="7903"/>
                  </a:lnTo>
                  <a:lnTo>
                    <a:pt x="369" y="0"/>
                  </a:lnTo>
                  <a:close/>
                </a:path>
              </a:pathLst>
            </a:custGeom>
            <a:solidFill>
              <a:srgbClr val="00376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3" name="Shape 19499">
              <a:extLst>
                <a:ext uri="{FF2B5EF4-FFF2-40B4-BE49-F238E27FC236}">
                  <a16:creationId xmlns:a16="http://schemas.microsoft.com/office/drawing/2014/main" id="{95D71E7D-3432-C44A-9A75-A88F4575F428}"/>
                </a:ext>
              </a:extLst>
            </p:cNvPr>
            <p:cNvSpPr/>
            <p:nvPr/>
          </p:nvSpPr>
          <p:spPr>
            <a:xfrm>
              <a:off x="9009619" y="3822027"/>
              <a:ext cx="2461950" cy="85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928" y="64"/>
                  </a:lnTo>
                  <a:lnTo>
                    <a:pt x="21600" y="21600"/>
                  </a:lnTo>
                  <a:lnTo>
                    <a:pt x="565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4" name="Shape 19505">
              <a:extLst>
                <a:ext uri="{FF2B5EF4-FFF2-40B4-BE49-F238E27FC236}">
                  <a16:creationId xmlns:a16="http://schemas.microsoft.com/office/drawing/2014/main" id="{3BEDEC9C-5E80-0544-B30B-B41E84F1BA6F}"/>
                </a:ext>
              </a:extLst>
            </p:cNvPr>
            <p:cNvSpPr/>
            <p:nvPr/>
          </p:nvSpPr>
          <p:spPr>
            <a:xfrm>
              <a:off x="2404153" y="6588511"/>
              <a:ext cx="1817881" cy="485964"/>
            </a:xfrm>
            <a:prstGeom prst="rect">
              <a:avLst/>
            </a:prstGeom>
            <a:solidFill>
              <a:srgbClr val="00A3DB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5" name="Shape 19506">
              <a:extLst>
                <a:ext uri="{FF2B5EF4-FFF2-40B4-BE49-F238E27FC236}">
                  <a16:creationId xmlns:a16="http://schemas.microsoft.com/office/drawing/2014/main" id="{C5E84324-FAA3-314E-8B42-6DB5EC037942}"/>
                </a:ext>
              </a:extLst>
            </p:cNvPr>
            <p:cNvSpPr/>
            <p:nvPr/>
          </p:nvSpPr>
          <p:spPr>
            <a:xfrm>
              <a:off x="1758722" y="5737330"/>
              <a:ext cx="645432" cy="1337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" y="0"/>
                  </a:moveTo>
                  <a:lnTo>
                    <a:pt x="21600" y="13766"/>
                  </a:lnTo>
                  <a:lnTo>
                    <a:pt x="21600" y="21600"/>
                  </a:lnTo>
                  <a:lnTo>
                    <a:pt x="0" y="790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A3DB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6" name="Shape 19507">
              <a:extLst>
                <a:ext uri="{FF2B5EF4-FFF2-40B4-BE49-F238E27FC236}">
                  <a16:creationId xmlns:a16="http://schemas.microsoft.com/office/drawing/2014/main" id="{DBC951A1-9DD6-3546-B221-FE6146CD0C35}"/>
                </a:ext>
              </a:extLst>
            </p:cNvPr>
            <p:cNvSpPr/>
            <p:nvPr/>
          </p:nvSpPr>
          <p:spPr>
            <a:xfrm>
              <a:off x="1759317" y="5741124"/>
              <a:ext cx="2461949" cy="850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928" y="64"/>
                  </a:lnTo>
                  <a:lnTo>
                    <a:pt x="21600" y="21600"/>
                  </a:lnTo>
                  <a:lnTo>
                    <a:pt x="565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767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2A47AF3-4FA0-CC4D-9100-921F332D6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185" y="4947074"/>
              <a:ext cx="343666" cy="321837"/>
            </a:xfrm>
            <a:custGeom>
              <a:avLst/>
              <a:gdLst>
                <a:gd name="connsiteX0" fmla="*/ 28575 w 899753"/>
                <a:gd name="connsiteY0" fmla="*/ 444500 h 842603"/>
                <a:gd name="connsiteX1" fmla="*/ 65686 w 899753"/>
                <a:gd name="connsiteY1" fmla="*/ 449899 h 842603"/>
                <a:gd name="connsiteX2" fmla="*/ 366179 w 899753"/>
                <a:gd name="connsiteY2" fmla="*/ 475816 h 842603"/>
                <a:gd name="connsiteX3" fmla="*/ 366179 w 899753"/>
                <a:gd name="connsiteY3" fmla="*/ 533047 h 842603"/>
                <a:gd name="connsiteX4" fmla="*/ 535161 w 899753"/>
                <a:gd name="connsiteY4" fmla="*/ 533047 h 842603"/>
                <a:gd name="connsiteX5" fmla="*/ 535161 w 899753"/>
                <a:gd name="connsiteY5" fmla="*/ 475816 h 842603"/>
                <a:gd name="connsiteX6" fmla="*/ 835293 w 899753"/>
                <a:gd name="connsiteY6" fmla="*/ 449899 h 842603"/>
                <a:gd name="connsiteX7" fmla="*/ 872765 w 899753"/>
                <a:gd name="connsiteY7" fmla="*/ 444500 h 842603"/>
                <a:gd name="connsiteX8" fmla="*/ 872765 w 899753"/>
                <a:gd name="connsiteY8" fmla="*/ 769894 h 842603"/>
                <a:gd name="connsiteX9" fmla="*/ 799984 w 899753"/>
                <a:gd name="connsiteY9" fmla="*/ 842603 h 842603"/>
                <a:gd name="connsiteX10" fmla="*/ 101356 w 899753"/>
                <a:gd name="connsiteY10" fmla="*/ 842603 h 842603"/>
                <a:gd name="connsiteX11" fmla="*/ 28575 w 899753"/>
                <a:gd name="connsiteY11" fmla="*/ 769894 h 842603"/>
                <a:gd name="connsiteX12" fmla="*/ 348884 w 899753"/>
                <a:gd name="connsiteY12" fmla="*/ 56606 h 842603"/>
                <a:gd name="connsiteX13" fmla="*/ 337362 w 899753"/>
                <a:gd name="connsiteY13" fmla="*/ 68144 h 842603"/>
                <a:gd name="connsiteX14" fmla="*/ 337362 w 899753"/>
                <a:gd name="connsiteY14" fmla="*/ 112852 h 842603"/>
                <a:gd name="connsiteX15" fmla="*/ 562391 w 899753"/>
                <a:gd name="connsiteY15" fmla="*/ 112852 h 842603"/>
                <a:gd name="connsiteX16" fmla="*/ 562391 w 899753"/>
                <a:gd name="connsiteY16" fmla="*/ 68144 h 842603"/>
                <a:gd name="connsiteX17" fmla="*/ 550869 w 899753"/>
                <a:gd name="connsiteY17" fmla="*/ 56606 h 842603"/>
                <a:gd name="connsiteX18" fmla="*/ 325841 w 899753"/>
                <a:gd name="connsiteY18" fmla="*/ 0 h 842603"/>
                <a:gd name="connsiteX19" fmla="*/ 573912 w 899753"/>
                <a:gd name="connsiteY19" fmla="*/ 0 h 842603"/>
                <a:gd name="connsiteX20" fmla="*/ 618558 w 899753"/>
                <a:gd name="connsiteY20" fmla="*/ 44708 h 842603"/>
                <a:gd name="connsiteX21" fmla="*/ 618558 w 899753"/>
                <a:gd name="connsiteY21" fmla="*/ 112852 h 842603"/>
                <a:gd name="connsiteX22" fmla="*/ 855108 w 899753"/>
                <a:gd name="connsiteY22" fmla="*/ 112852 h 842603"/>
                <a:gd name="connsiteX23" fmla="*/ 899753 w 899753"/>
                <a:gd name="connsiteY23" fmla="*/ 157561 h 842603"/>
                <a:gd name="connsiteX24" fmla="*/ 899753 w 899753"/>
                <a:gd name="connsiteY24" fmla="*/ 390837 h 842603"/>
                <a:gd name="connsiteX25" fmla="*/ 816943 w 899753"/>
                <a:gd name="connsiteY25" fmla="*/ 402014 h 842603"/>
                <a:gd name="connsiteX26" fmla="*/ 534307 w 899753"/>
                <a:gd name="connsiteY26" fmla="*/ 425089 h 842603"/>
                <a:gd name="connsiteX27" fmla="*/ 534307 w 899753"/>
                <a:gd name="connsiteY27" fmla="*/ 366320 h 842603"/>
                <a:gd name="connsiteX28" fmla="*/ 365446 w 899753"/>
                <a:gd name="connsiteY28" fmla="*/ 366320 h 842603"/>
                <a:gd name="connsiteX29" fmla="*/ 365446 w 899753"/>
                <a:gd name="connsiteY29" fmla="*/ 425089 h 842603"/>
                <a:gd name="connsiteX30" fmla="*/ 83171 w 899753"/>
                <a:gd name="connsiteY30" fmla="*/ 402014 h 842603"/>
                <a:gd name="connsiteX31" fmla="*/ 0 w 899753"/>
                <a:gd name="connsiteY31" fmla="*/ 390837 h 842603"/>
                <a:gd name="connsiteX32" fmla="*/ 0 w 899753"/>
                <a:gd name="connsiteY32" fmla="*/ 157561 h 842603"/>
                <a:gd name="connsiteX33" fmla="*/ 44646 w 899753"/>
                <a:gd name="connsiteY33" fmla="*/ 112852 h 842603"/>
                <a:gd name="connsiteX34" fmla="*/ 281195 w 899753"/>
                <a:gd name="connsiteY34" fmla="*/ 112852 h 842603"/>
                <a:gd name="connsiteX35" fmla="*/ 281195 w 899753"/>
                <a:gd name="connsiteY35" fmla="*/ 44708 h 84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99753" h="842603">
                  <a:moveTo>
                    <a:pt x="28575" y="444500"/>
                  </a:moveTo>
                  <a:lnTo>
                    <a:pt x="65686" y="449899"/>
                  </a:lnTo>
                  <a:cubicBezTo>
                    <a:pt x="165490" y="463937"/>
                    <a:pt x="265654" y="472576"/>
                    <a:pt x="366179" y="475816"/>
                  </a:cubicBezTo>
                  <a:lnTo>
                    <a:pt x="366179" y="533047"/>
                  </a:lnTo>
                  <a:lnTo>
                    <a:pt x="535161" y="533047"/>
                  </a:lnTo>
                  <a:lnTo>
                    <a:pt x="535161" y="475816"/>
                  </a:lnTo>
                  <a:cubicBezTo>
                    <a:pt x="635325" y="472576"/>
                    <a:pt x="735850" y="463937"/>
                    <a:pt x="835293" y="449899"/>
                  </a:cubicBezTo>
                  <a:lnTo>
                    <a:pt x="872765" y="444500"/>
                  </a:lnTo>
                  <a:lnTo>
                    <a:pt x="872765" y="769894"/>
                  </a:lnTo>
                  <a:lnTo>
                    <a:pt x="799984" y="842603"/>
                  </a:lnTo>
                  <a:lnTo>
                    <a:pt x="101356" y="842603"/>
                  </a:lnTo>
                  <a:lnTo>
                    <a:pt x="28575" y="769894"/>
                  </a:lnTo>
                  <a:close/>
                  <a:moveTo>
                    <a:pt x="348884" y="56606"/>
                  </a:moveTo>
                  <a:lnTo>
                    <a:pt x="337362" y="68144"/>
                  </a:lnTo>
                  <a:lnTo>
                    <a:pt x="337362" y="112852"/>
                  </a:lnTo>
                  <a:lnTo>
                    <a:pt x="562391" y="112852"/>
                  </a:lnTo>
                  <a:lnTo>
                    <a:pt x="562391" y="68144"/>
                  </a:lnTo>
                  <a:lnTo>
                    <a:pt x="550869" y="56606"/>
                  </a:lnTo>
                  <a:close/>
                  <a:moveTo>
                    <a:pt x="325841" y="0"/>
                  </a:moveTo>
                  <a:lnTo>
                    <a:pt x="573912" y="0"/>
                  </a:lnTo>
                  <a:lnTo>
                    <a:pt x="618558" y="44708"/>
                  </a:lnTo>
                  <a:lnTo>
                    <a:pt x="618558" y="112852"/>
                  </a:lnTo>
                  <a:lnTo>
                    <a:pt x="855108" y="112852"/>
                  </a:lnTo>
                  <a:lnTo>
                    <a:pt x="899753" y="157561"/>
                  </a:lnTo>
                  <a:lnTo>
                    <a:pt x="899753" y="390837"/>
                  </a:lnTo>
                  <a:lnTo>
                    <a:pt x="816943" y="402014"/>
                  </a:lnTo>
                  <a:cubicBezTo>
                    <a:pt x="722971" y="414633"/>
                    <a:pt x="628639" y="422205"/>
                    <a:pt x="534307" y="425089"/>
                  </a:cubicBezTo>
                  <a:lnTo>
                    <a:pt x="534307" y="366320"/>
                  </a:lnTo>
                  <a:lnTo>
                    <a:pt x="365446" y="366320"/>
                  </a:lnTo>
                  <a:lnTo>
                    <a:pt x="365446" y="425089"/>
                  </a:lnTo>
                  <a:cubicBezTo>
                    <a:pt x="271114" y="422205"/>
                    <a:pt x="176782" y="414633"/>
                    <a:pt x="83171" y="402014"/>
                  </a:cubicBezTo>
                  <a:lnTo>
                    <a:pt x="0" y="390837"/>
                  </a:lnTo>
                  <a:lnTo>
                    <a:pt x="0" y="157561"/>
                  </a:lnTo>
                  <a:lnTo>
                    <a:pt x="44646" y="112852"/>
                  </a:lnTo>
                  <a:lnTo>
                    <a:pt x="281195" y="112852"/>
                  </a:lnTo>
                  <a:lnTo>
                    <a:pt x="281195" y="447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98CDA45-4E1B-DA44-B6FE-FA4C8B036CCD}"/>
              </a:ext>
            </a:extLst>
          </p:cNvPr>
          <p:cNvSpPr txBox="1"/>
          <p:nvPr/>
        </p:nvSpPr>
        <p:spPr>
          <a:xfrm>
            <a:off x="31166" y="2978747"/>
            <a:ext cx="2182450" cy="190821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IE" sz="1700" b="1" dirty="0">
                <a:solidFill>
                  <a:srgbClr val="003782"/>
                </a:solidFill>
              </a:rPr>
              <a:t>Public awareness building – benefits/trade-offs in 1</a:t>
            </a:r>
            <a:r>
              <a:rPr lang="en-IE" sz="1700" b="1" baseline="30000" dirty="0">
                <a:solidFill>
                  <a:srgbClr val="003782"/>
                </a:solidFill>
              </a:rPr>
              <a:t>st</a:t>
            </a:r>
            <a:r>
              <a:rPr lang="en-IE" sz="1700" b="1" dirty="0">
                <a:solidFill>
                  <a:srgbClr val="003782"/>
                </a:solidFill>
              </a:rPr>
              <a:t> </a:t>
            </a:r>
            <a:r>
              <a:rPr lang="en-IE" sz="1700" b="1" dirty="0" smtClean="0">
                <a:solidFill>
                  <a:srgbClr val="003782"/>
                </a:solidFill>
              </a:rPr>
              <a:t>class </a:t>
            </a:r>
            <a:r>
              <a:rPr lang="en-IE" sz="1700" b="1" dirty="0">
                <a:solidFill>
                  <a:srgbClr val="003782"/>
                </a:solidFill>
              </a:rPr>
              <a:t>regeneration </a:t>
            </a:r>
            <a:endParaRPr lang="en-IE" sz="1700" b="1" dirty="0" smtClean="0">
              <a:solidFill>
                <a:srgbClr val="003782"/>
              </a:solidFill>
            </a:endParaRPr>
          </a:p>
          <a:p>
            <a:r>
              <a:rPr lang="en-IE" sz="1700" b="1" dirty="0" smtClean="0">
                <a:solidFill>
                  <a:srgbClr val="003782"/>
                </a:solidFill>
              </a:rPr>
              <a:t>and </a:t>
            </a:r>
            <a:r>
              <a:rPr lang="en-IE" sz="1700" b="1" dirty="0">
                <a:solidFill>
                  <a:srgbClr val="003782"/>
                </a:solidFill>
              </a:rPr>
              <a:t>urban design</a:t>
            </a:r>
          </a:p>
          <a:p>
            <a:endParaRPr lang="en-US" sz="16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DE2A9E9-4685-DE4E-9AD9-A00836EE578E}"/>
              </a:ext>
            </a:extLst>
          </p:cNvPr>
          <p:cNvSpPr txBox="1"/>
          <p:nvPr/>
        </p:nvSpPr>
        <p:spPr>
          <a:xfrm>
            <a:off x="2151144" y="2459456"/>
            <a:ext cx="2680679" cy="13849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IE" sz="1700" b="1" dirty="0">
                <a:solidFill>
                  <a:srgbClr val="003782"/>
                </a:solidFill>
              </a:rPr>
              <a:t>Creating a consensus – </a:t>
            </a:r>
            <a:r>
              <a:rPr lang="en-IE" sz="1700" b="1" dirty="0" err="1">
                <a:solidFill>
                  <a:srgbClr val="003782"/>
                </a:solidFill>
              </a:rPr>
              <a:t>optioneering</a:t>
            </a:r>
            <a:r>
              <a:rPr lang="en-IE" sz="1700" b="1" dirty="0">
                <a:solidFill>
                  <a:srgbClr val="003782"/>
                </a:solidFill>
              </a:rPr>
              <a:t> – managing the political minefield</a:t>
            </a:r>
          </a:p>
          <a:p>
            <a:endParaRPr lang="en-US" sz="16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F0C2B2-E6A8-C74C-9E60-AF02305ED193}"/>
              </a:ext>
            </a:extLst>
          </p:cNvPr>
          <p:cNvSpPr txBox="1"/>
          <p:nvPr/>
        </p:nvSpPr>
        <p:spPr>
          <a:xfrm>
            <a:off x="4767083" y="2003824"/>
            <a:ext cx="2077860" cy="13849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IE" sz="1700" b="1" dirty="0">
                <a:solidFill>
                  <a:srgbClr val="003782"/>
                </a:solidFill>
              </a:rPr>
              <a:t>Upskilling on “harder” economic and delivery skills</a:t>
            </a:r>
          </a:p>
          <a:p>
            <a:endParaRPr lang="en-US" sz="16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2B12EF8-C9D7-9F4F-8589-6FAFE2FD61F5}"/>
              </a:ext>
            </a:extLst>
          </p:cNvPr>
          <p:cNvSpPr txBox="1"/>
          <p:nvPr/>
        </p:nvSpPr>
        <p:spPr>
          <a:xfrm>
            <a:off x="6615529" y="928597"/>
            <a:ext cx="1705595" cy="166199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IE" sz="1700" b="1" dirty="0">
                <a:solidFill>
                  <a:srgbClr val="003782"/>
                </a:solidFill>
              </a:rPr>
              <a:t>Thinking ahead to new challenges (town centres &amp; retail post CV19</a:t>
            </a:r>
            <a:endParaRPr lang="en-US" sz="17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01684" y="771431"/>
            <a:ext cx="40382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i="1" dirty="0" smtClean="0">
                <a:solidFill>
                  <a:srgbClr val="003782"/>
                </a:solidFill>
              </a:rPr>
              <a:t>….Preparing and implementing Urban </a:t>
            </a:r>
          </a:p>
          <a:p>
            <a:r>
              <a:rPr lang="en-IE" sz="1600" b="1" i="1" dirty="0" smtClean="0">
                <a:solidFill>
                  <a:srgbClr val="003782"/>
                </a:solidFill>
              </a:rPr>
              <a:t>Regeneration and Place-Making Strategies </a:t>
            </a:r>
          </a:p>
          <a:p>
            <a:r>
              <a:rPr lang="en-IE" sz="1600" b="1" i="1" dirty="0" smtClean="0">
                <a:solidFill>
                  <a:srgbClr val="003782"/>
                </a:solidFill>
              </a:rPr>
              <a:t>requires new attitudes, knowledge and </a:t>
            </a:r>
          </a:p>
          <a:p>
            <a:r>
              <a:rPr lang="en-IE" sz="1600" b="1" i="1" dirty="0" smtClean="0">
                <a:solidFill>
                  <a:srgbClr val="003782"/>
                </a:solidFill>
              </a:rPr>
              <a:t>skills …..</a:t>
            </a:r>
            <a:endParaRPr lang="en-IE" sz="1600" b="1" i="1" dirty="0">
              <a:solidFill>
                <a:srgbClr val="0037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2" grpId="0" animBg="1"/>
      <p:bldP spid="63" grpId="0"/>
      <p:bldP spid="64" grpId="0"/>
      <p:bldP spid="65" grpId="0"/>
      <p:bldP spid="66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215056" y="95883"/>
            <a:ext cx="8596668" cy="671655"/>
          </a:xfrm>
        </p:spPr>
        <p:txBody>
          <a:bodyPr>
            <a:normAutofit/>
          </a:bodyPr>
          <a:lstStyle/>
          <a:p>
            <a:pPr algn="ctr"/>
            <a:r>
              <a:rPr lang="en-IE" sz="3200" b="1" dirty="0" smtClean="0">
                <a:solidFill>
                  <a:srgbClr val="003782"/>
                </a:solidFill>
              </a:rPr>
              <a:t>Urban Regeneration and Place-Making</a:t>
            </a:r>
            <a:endParaRPr lang="en-IE" sz="3200" b="1" dirty="0">
              <a:solidFill>
                <a:srgbClr val="003782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934353" y="4178609"/>
            <a:ext cx="4068787" cy="1152125"/>
          </a:xfrm>
          <a:custGeom>
            <a:avLst/>
            <a:gdLst>
              <a:gd name="connsiteX0" fmla="*/ 0 w 3782652"/>
              <a:gd name="connsiteY0" fmla="*/ 192025 h 1152125"/>
              <a:gd name="connsiteX1" fmla="*/ 192025 w 3782652"/>
              <a:gd name="connsiteY1" fmla="*/ 0 h 1152125"/>
              <a:gd name="connsiteX2" fmla="*/ 3590627 w 3782652"/>
              <a:gd name="connsiteY2" fmla="*/ 0 h 1152125"/>
              <a:gd name="connsiteX3" fmla="*/ 3782652 w 3782652"/>
              <a:gd name="connsiteY3" fmla="*/ 192025 h 1152125"/>
              <a:gd name="connsiteX4" fmla="*/ 3782652 w 3782652"/>
              <a:gd name="connsiteY4" fmla="*/ 960100 h 1152125"/>
              <a:gd name="connsiteX5" fmla="*/ 3590627 w 3782652"/>
              <a:gd name="connsiteY5" fmla="*/ 1152125 h 1152125"/>
              <a:gd name="connsiteX6" fmla="*/ 192025 w 3782652"/>
              <a:gd name="connsiteY6" fmla="*/ 1152125 h 1152125"/>
              <a:gd name="connsiteX7" fmla="*/ 0 w 3782652"/>
              <a:gd name="connsiteY7" fmla="*/ 960100 h 1152125"/>
              <a:gd name="connsiteX8" fmla="*/ 0 w 3782652"/>
              <a:gd name="connsiteY8" fmla="*/ 192025 h 115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2652" h="1152125">
                <a:moveTo>
                  <a:pt x="0" y="192025"/>
                </a:moveTo>
                <a:cubicBezTo>
                  <a:pt x="0" y="85973"/>
                  <a:pt x="85973" y="0"/>
                  <a:pt x="192025" y="0"/>
                </a:cubicBezTo>
                <a:lnTo>
                  <a:pt x="3590627" y="0"/>
                </a:lnTo>
                <a:cubicBezTo>
                  <a:pt x="3696679" y="0"/>
                  <a:pt x="3782652" y="85973"/>
                  <a:pt x="3782652" y="192025"/>
                </a:cubicBezTo>
                <a:lnTo>
                  <a:pt x="3782652" y="960100"/>
                </a:lnTo>
                <a:cubicBezTo>
                  <a:pt x="3782652" y="1066152"/>
                  <a:pt x="3696679" y="1152125"/>
                  <a:pt x="3590627" y="1152125"/>
                </a:cubicBezTo>
                <a:lnTo>
                  <a:pt x="192025" y="1152125"/>
                </a:lnTo>
                <a:cubicBezTo>
                  <a:pt x="85973" y="1152125"/>
                  <a:pt x="0" y="1066152"/>
                  <a:pt x="0" y="960100"/>
                </a:cubicBezTo>
                <a:lnTo>
                  <a:pt x="0" y="192025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378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0966" tIns="117202" rIns="117202" bIns="117202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rgbClr val="003782"/>
                </a:solidFill>
              </a:rPr>
              <a:t>Sustainability Skills</a:t>
            </a:r>
            <a:r>
              <a:rPr lang="en-US" sz="1600" kern="1200" dirty="0" smtClean="0">
                <a:solidFill>
                  <a:srgbClr val="003782"/>
                </a:solidFill>
              </a:rPr>
              <a:t>: - Carbon neutral development – </a:t>
            </a:r>
            <a:r>
              <a:rPr lang="en-US" sz="1600" dirty="0">
                <a:solidFill>
                  <a:srgbClr val="003782"/>
                </a:solidFill>
              </a:rPr>
              <a:t>G</a:t>
            </a:r>
            <a:r>
              <a:rPr lang="en-US" sz="1600" kern="1200" dirty="0" smtClean="0">
                <a:solidFill>
                  <a:srgbClr val="003782"/>
                </a:solidFill>
              </a:rPr>
              <a:t>reen energy – </a:t>
            </a:r>
            <a:r>
              <a:rPr lang="en-US" sz="1600" dirty="0">
                <a:solidFill>
                  <a:srgbClr val="003782"/>
                </a:solidFill>
              </a:rPr>
              <a:t>C</a:t>
            </a:r>
            <a:r>
              <a:rPr lang="en-US" sz="1600" kern="1200" dirty="0" smtClean="0">
                <a:solidFill>
                  <a:srgbClr val="003782"/>
                </a:solidFill>
              </a:rPr>
              <a:t>ircular economy – Biodiversity and green networks  </a:t>
            </a:r>
            <a:endParaRPr lang="en-US" sz="1600" kern="1200" dirty="0">
              <a:solidFill>
                <a:srgbClr val="003782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352834" y="1884596"/>
            <a:ext cx="4205911" cy="1314639"/>
          </a:xfrm>
          <a:custGeom>
            <a:avLst/>
            <a:gdLst>
              <a:gd name="connsiteX0" fmla="*/ 0 w 3645299"/>
              <a:gd name="connsiteY0" fmla="*/ 187891 h 1127325"/>
              <a:gd name="connsiteX1" fmla="*/ 187891 w 3645299"/>
              <a:gd name="connsiteY1" fmla="*/ 0 h 1127325"/>
              <a:gd name="connsiteX2" fmla="*/ 3457408 w 3645299"/>
              <a:gd name="connsiteY2" fmla="*/ 0 h 1127325"/>
              <a:gd name="connsiteX3" fmla="*/ 3645299 w 3645299"/>
              <a:gd name="connsiteY3" fmla="*/ 187891 h 1127325"/>
              <a:gd name="connsiteX4" fmla="*/ 3645299 w 3645299"/>
              <a:gd name="connsiteY4" fmla="*/ 939434 h 1127325"/>
              <a:gd name="connsiteX5" fmla="*/ 3457408 w 3645299"/>
              <a:gd name="connsiteY5" fmla="*/ 1127325 h 1127325"/>
              <a:gd name="connsiteX6" fmla="*/ 187891 w 3645299"/>
              <a:gd name="connsiteY6" fmla="*/ 1127325 h 1127325"/>
              <a:gd name="connsiteX7" fmla="*/ 0 w 3645299"/>
              <a:gd name="connsiteY7" fmla="*/ 939434 h 1127325"/>
              <a:gd name="connsiteX8" fmla="*/ 0 w 3645299"/>
              <a:gd name="connsiteY8" fmla="*/ 187891 h 112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5299" h="1127325">
                <a:moveTo>
                  <a:pt x="0" y="187891"/>
                </a:moveTo>
                <a:cubicBezTo>
                  <a:pt x="0" y="84122"/>
                  <a:pt x="84122" y="0"/>
                  <a:pt x="187891" y="0"/>
                </a:cubicBezTo>
                <a:lnTo>
                  <a:pt x="3457408" y="0"/>
                </a:lnTo>
                <a:cubicBezTo>
                  <a:pt x="3561177" y="0"/>
                  <a:pt x="3645299" y="84122"/>
                  <a:pt x="3645299" y="187891"/>
                </a:cubicBezTo>
                <a:lnTo>
                  <a:pt x="3645299" y="939434"/>
                </a:lnTo>
                <a:cubicBezTo>
                  <a:pt x="3645299" y="1043203"/>
                  <a:pt x="3561177" y="1127325"/>
                  <a:pt x="3457408" y="1127325"/>
                </a:cubicBezTo>
                <a:lnTo>
                  <a:pt x="187891" y="1127325"/>
                </a:lnTo>
                <a:cubicBezTo>
                  <a:pt x="84122" y="1127325"/>
                  <a:pt x="0" y="1043203"/>
                  <a:pt x="0" y="939434"/>
                </a:cubicBezTo>
                <a:lnTo>
                  <a:pt x="0" y="187891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378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5016" tIns="115991" rIns="115991" bIns="115991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600" b="1" dirty="0" smtClean="0">
                <a:solidFill>
                  <a:srgbClr val="003782"/>
                </a:solidFill>
              </a:rPr>
              <a:t>Business Skills</a:t>
            </a:r>
            <a:r>
              <a:rPr lang="en-IE" sz="1600" dirty="0" smtClean="0">
                <a:solidFill>
                  <a:srgbClr val="003782"/>
                </a:solidFill>
              </a:rPr>
              <a:t>: Real estate Viability and </a:t>
            </a:r>
            <a:r>
              <a:rPr lang="en-IE" sz="1600" dirty="0">
                <a:solidFill>
                  <a:srgbClr val="003782"/>
                </a:solidFill>
              </a:rPr>
              <a:t>e</a:t>
            </a:r>
            <a:r>
              <a:rPr lang="en-IE" sz="1600" dirty="0" smtClean="0">
                <a:solidFill>
                  <a:srgbClr val="003782"/>
                </a:solidFill>
              </a:rPr>
              <a:t>conomic </a:t>
            </a:r>
            <a:r>
              <a:rPr lang="en-IE" sz="1600" dirty="0">
                <a:solidFill>
                  <a:srgbClr val="003782"/>
                </a:solidFill>
              </a:rPr>
              <a:t>a</a:t>
            </a:r>
            <a:r>
              <a:rPr lang="en-IE" sz="1600" dirty="0" smtClean="0">
                <a:solidFill>
                  <a:srgbClr val="003782"/>
                </a:solidFill>
              </a:rPr>
              <a:t>ppraisal – Procurement</a:t>
            </a:r>
            <a:r>
              <a:rPr lang="en-IE" sz="1600" dirty="0">
                <a:solidFill>
                  <a:srgbClr val="003782"/>
                </a:solidFill>
              </a:rPr>
              <a:t> </a:t>
            </a:r>
            <a:r>
              <a:rPr lang="en-IE" sz="1600" dirty="0" smtClean="0">
                <a:solidFill>
                  <a:srgbClr val="003782"/>
                </a:solidFill>
              </a:rPr>
              <a:t>– Project Management</a:t>
            </a:r>
          </a:p>
        </p:txBody>
      </p:sp>
      <p:sp>
        <p:nvSpPr>
          <p:cNvPr id="34" name="Freeform 33"/>
          <p:cNvSpPr/>
          <p:nvPr/>
        </p:nvSpPr>
        <p:spPr>
          <a:xfrm>
            <a:off x="7077573" y="1867206"/>
            <a:ext cx="3925568" cy="1332029"/>
          </a:xfrm>
          <a:custGeom>
            <a:avLst/>
            <a:gdLst>
              <a:gd name="connsiteX0" fmla="*/ 0 w 3744342"/>
              <a:gd name="connsiteY0" fmla="*/ 192996 h 1157954"/>
              <a:gd name="connsiteX1" fmla="*/ 192996 w 3744342"/>
              <a:gd name="connsiteY1" fmla="*/ 0 h 1157954"/>
              <a:gd name="connsiteX2" fmla="*/ 3551346 w 3744342"/>
              <a:gd name="connsiteY2" fmla="*/ 0 h 1157954"/>
              <a:gd name="connsiteX3" fmla="*/ 3744342 w 3744342"/>
              <a:gd name="connsiteY3" fmla="*/ 192996 h 1157954"/>
              <a:gd name="connsiteX4" fmla="*/ 3744342 w 3744342"/>
              <a:gd name="connsiteY4" fmla="*/ 964958 h 1157954"/>
              <a:gd name="connsiteX5" fmla="*/ 3551346 w 3744342"/>
              <a:gd name="connsiteY5" fmla="*/ 1157954 h 1157954"/>
              <a:gd name="connsiteX6" fmla="*/ 192996 w 3744342"/>
              <a:gd name="connsiteY6" fmla="*/ 1157954 h 1157954"/>
              <a:gd name="connsiteX7" fmla="*/ 0 w 3744342"/>
              <a:gd name="connsiteY7" fmla="*/ 964958 h 1157954"/>
              <a:gd name="connsiteX8" fmla="*/ 0 w 3744342"/>
              <a:gd name="connsiteY8" fmla="*/ 192996 h 115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4342" h="1157954">
                <a:moveTo>
                  <a:pt x="0" y="192996"/>
                </a:moveTo>
                <a:cubicBezTo>
                  <a:pt x="0" y="86407"/>
                  <a:pt x="86407" y="0"/>
                  <a:pt x="192996" y="0"/>
                </a:cubicBezTo>
                <a:lnTo>
                  <a:pt x="3551346" y="0"/>
                </a:lnTo>
                <a:cubicBezTo>
                  <a:pt x="3657935" y="0"/>
                  <a:pt x="3744342" y="86407"/>
                  <a:pt x="3744342" y="192996"/>
                </a:cubicBezTo>
                <a:lnTo>
                  <a:pt x="3744342" y="964958"/>
                </a:lnTo>
                <a:cubicBezTo>
                  <a:pt x="3744342" y="1071547"/>
                  <a:pt x="3657935" y="1157954"/>
                  <a:pt x="3551346" y="1157954"/>
                </a:cubicBezTo>
                <a:lnTo>
                  <a:pt x="192996" y="1157954"/>
                </a:lnTo>
                <a:cubicBezTo>
                  <a:pt x="86407" y="1157954"/>
                  <a:pt x="0" y="1071547"/>
                  <a:pt x="0" y="964958"/>
                </a:cubicBezTo>
                <a:lnTo>
                  <a:pt x="0" y="1929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378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4716" tIns="109867" rIns="109867" bIns="109867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600" b="1" dirty="0" smtClean="0">
                <a:solidFill>
                  <a:srgbClr val="003782"/>
                </a:solidFill>
              </a:rPr>
              <a:t>People Skills</a:t>
            </a:r>
            <a:r>
              <a:rPr lang="en-IE" sz="1600" dirty="0" smtClean="0">
                <a:solidFill>
                  <a:srgbClr val="003782"/>
                </a:solidFill>
              </a:rPr>
              <a:t>: Stakeholder engagement – Participative </a:t>
            </a:r>
            <a:r>
              <a:rPr lang="en-IE" sz="1600" dirty="0">
                <a:solidFill>
                  <a:srgbClr val="003782"/>
                </a:solidFill>
              </a:rPr>
              <a:t>p</a:t>
            </a:r>
            <a:r>
              <a:rPr lang="en-IE" sz="1600" dirty="0" smtClean="0">
                <a:solidFill>
                  <a:srgbClr val="003782"/>
                </a:solidFill>
              </a:rPr>
              <a:t>olicy </a:t>
            </a:r>
            <a:r>
              <a:rPr lang="en-IE" sz="1600" dirty="0">
                <a:solidFill>
                  <a:srgbClr val="003782"/>
                </a:solidFill>
              </a:rPr>
              <a:t>D</a:t>
            </a:r>
            <a:r>
              <a:rPr lang="en-IE" sz="1600" dirty="0" smtClean="0">
                <a:solidFill>
                  <a:srgbClr val="003782"/>
                </a:solidFill>
              </a:rPr>
              <a:t>evelopment – Consensus building</a:t>
            </a:r>
            <a:endParaRPr lang="en-US" sz="1600" kern="1200" dirty="0">
              <a:solidFill>
                <a:srgbClr val="003782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1420793" y="4011859"/>
            <a:ext cx="3829265" cy="1238150"/>
          </a:xfrm>
          <a:custGeom>
            <a:avLst/>
            <a:gdLst>
              <a:gd name="connsiteX0" fmla="*/ 0 w 3744342"/>
              <a:gd name="connsiteY0" fmla="*/ 192996 h 1157954"/>
              <a:gd name="connsiteX1" fmla="*/ 192996 w 3744342"/>
              <a:gd name="connsiteY1" fmla="*/ 0 h 1157954"/>
              <a:gd name="connsiteX2" fmla="*/ 3551346 w 3744342"/>
              <a:gd name="connsiteY2" fmla="*/ 0 h 1157954"/>
              <a:gd name="connsiteX3" fmla="*/ 3744342 w 3744342"/>
              <a:gd name="connsiteY3" fmla="*/ 192996 h 1157954"/>
              <a:gd name="connsiteX4" fmla="*/ 3744342 w 3744342"/>
              <a:gd name="connsiteY4" fmla="*/ 964958 h 1157954"/>
              <a:gd name="connsiteX5" fmla="*/ 3551346 w 3744342"/>
              <a:gd name="connsiteY5" fmla="*/ 1157954 h 1157954"/>
              <a:gd name="connsiteX6" fmla="*/ 192996 w 3744342"/>
              <a:gd name="connsiteY6" fmla="*/ 1157954 h 1157954"/>
              <a:gd name="connsiteX7" fmla="*/ 0 w 3744342"/>
              <a:gd name="connsiteY7" fmla="*/ 964958 h 1157954"/>
              <a:gd name="connsiteX8" fmla="*/ 0 w 3744342"/>
              <a:gd name="connsiteY8" fmla="*/ 192996 h 115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4342" h="1157954">
                <a:moveTo>
                  <a:pt x="0" y="192996"/>
                </a:moveTo>
                <a:cubicBezTo>
                  <a:pt x="0" y="86407"/>
                  <a:pt x="86407" y="0"/>
                  <a:pt x="192996" y="0"/>
                </a:cubicBezTo>
                <a:lnTo>
                  <a:pt x="3551346" y="0"/>
                </a:lnTo>
                <a:cubicBezTo>
                  <a:pt x="3657935" y="0"/>
                  <a:pt x="3744342" y="86407"/>
                  <a:pt x="3744342" y="192996"/>
                </a:cubicBezTo>
                <a:lnTo>
                  <a:pt x="3744342" y="964958"/>
                </a:lnTo>
                <a:cubicBezTo>
                  <a:pt x="3744342" y="1071547"/>
                  <a:pt x="3657935" y="1157954"/>
                  <a:pt x="3551346" y="1157954"/>
                </a:cubicBezTo>
                <a:lnTo>
                  <a:pt x="192996" y="1157954"/>
                </a:lnTo>
                <a:cubicBezTo>
                  <a:pt x="86407" y="1157954"/>
                  <a:pt x="0" y="1071547"/>
                  <a:pt x="0" y="964958"/>
                </a:cubicBezTo>
                <a:lnTo>
                  <a:pt x="0" y="192996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378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4716" tIns="109867" rIns="109867" bIns="109867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1600" b="1" dirty="0" smtClean="0">
                <a:solidFill>
                  <a:srgbClr val="003782"/>
                </a:solidFill>
              </a:rPr>
              <a:t>Planning Skills: </a:t>
            </a:r>
            <a:r>
              <a:rPr lang="en-IE" sz="1600" dirty="0" smtClean="0">
                <a:solidFill>
                  <a:srgbClr val="003782"/>
                </a:solidFill>
              </a:rPr>
              <a:t>Sustainable mobility </a:t>
            </a:r>
            <a:r>
              <a:rPr lang="en-IE" sz="1600" dirty="0">
                <a:solidFill>
                  <a:srgbClr val="003782"/>
                </a:solidFill>
              </a:rPr>
              <a:t>i</a:t>
            </a:r>
            <a:r>
              <a:rPr lang="en-IE" sz="1600" dirty="0" smtClean="0">
                <a:solidFill>
                  <a:srgbClr val="003782"/>
                </a:solidFill>
              </a:rPr>
              <a:t>mplementation – Urban block </a:t>
            </a:r>
            <a:r>
              <a:rPr lang="en-IE" sz="1600" dirty="0">
                <a:solidFill>
                  <a:srgbClr val="003782"/>
                </a:solidFill>
              </a:rPr>
              <a:t>m</a:t>
            </a:r>
            <a:r>
              <a:rPr lang="en-IE" sz="1600" dirty="0" smtClean="0">
                <a:solidFill>
                  <a:srgbClr val="003782"/>
                </a:solidFill>
              </a:rPr>
              <a:t>odelling - 3D Visualisation – Assessment of intervention </a:t>
            </a:r>
            <a:r>
              <a:rPr lang="en-IE" sz="1600" dirty="0">
                <a:solidFill>
                  <a:srgbClr val="003782"/>
                </a:solidFill>
              </a:rPr>
              <a:t>i</a:t>
            </a:r>
            <a:r>
              <a:rPr lang="en-IE" sz="1600" dirty="0" smtClean="0">
                <a:solidFill>
                  <a:srgbClr val="003782"/>
                </a:solidFill>
              </a:rPr>
              <a:t>mpacts  </a:t>
            </a:r>
            <a:endParaRPr lang="en-US" sz="1600" kern="1200" dirty="0">
              <a:solidFill>
                <a:srgbClr val="003782"/>
              </a:solidFill>
            </a:endParaRPr>
          </a:p>
        </p:txBody>
      </p:sp>
      <p:sp>
        <p:nvSpPr>
          <p:cNvPr id="51" name="Title 3"/>
          <p:cNvSpPr txBox="1">
            <a:spLocks/>
          </p:cNvSpPr>
          <p:nvPr/>
        </p:nvSpPr>
        <p:spPr>
          <a:xfrm>
            <a:off x="1169260" y="602131"/>
            <a:ext cx="8596668" cy="671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IE" sz="3200" b="1" dirty="0">
              <a:solidFill>
                <a:srgbClr val="003782"/>
              </a:solidFill>
            </a:endParaRPr>
          </a:p>
        </p:txBody>
      </p:sp>
      <p:sp>
        <p:nvSpPr>
          <p:cNvPr id="53" name="Title 3"/>
          <p:cNvSpPr txBox="1">
            <a:spLocks/>
          </p:cNvSpPr>
          <p:nvPr/>
        </p:nvSpPr>
        <p:spPr>
          <a:xfrm>
            <a:off x="892700" y="663082"/>
            <a:ext cx="9894570" cy="671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E" sz="1900" dirty="0" smtClean="0">
                <a:solidFill>
                  <a:srgbClr val="003782"/>
                </a:solidFill>
              </a:rPr>
              <a:t>Some practical </a:t>
            </a:r>
            <a:r>
              <a:rPr lang="en-IE" sz="1900" dirty="0">
                <a:solidFill>
                  <a:srgbClr val="003782"/>
                </a:solidFill>
              </a:rPr>
              <a:t>areas for </a:t>
            </a:r>
            <a:r>
              <a:rPr lang="en-IE" sz="1900" dirty="0" smtClean="0">
                <a:solidFill>
                  <a:srgbClr val="003782"/>
                </a:solidFill>
              </a:rPr>
              <a:t>professional development…</a:t>
            </a:r>
            <a:endParaRPr lang="en-IE" sz="1900" dirty="0">
              <a:solidFill>
                <a:srgbClr val="003782"/>
              </a:solidFill>
            </a:endParaRPr>
          </a:p>
          <a:p>
            <a:pPr algn="ctr"/>
            <a:endParaRPr lang="en-IE" sz="3200" b="1" dirty="0">
              <a:solidFill>
                <a:srgbClr val="00378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8" y="1642404"/>
            <a:ext cx="1542360" cy="1625505"/>
          </a:xfrm>
          <a:prstGeom prst="ellipse">
            <a:avLst/>
          </a:prstGeom>
          <a:ln w="28575" cap="rnd">
            <a:solidFill>
              <a:srgbClr val="00378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1" y="3842028"/>
            <a:ext cx="1619557" cy="1488706"/>
          </a:xfrm>
          <a:prstGeom prst="ellipse">
            <a:avLst/>
          </a:prstGeom>
          <a:ln w="28575" cap="rnd">
            <a:solidFill>
              <a:srgbClr val="003767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85" y="1746912"/>
            <a:ext cx="1769344" cy="1558378"/>
          </a:xfrm>
          <a:prstGeom prst="ellipse">
            <a:avLst/>
          </a:prstGeom>
          <a:ln w="38100" cap="rnd">
            <a:solidFill>
              <a:srgbClr val="00378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94" y="3842028"/>
            <a:ext cx="1605135" cy="1662279"/>
          </a:xfrm>
          <a:prstGeom prst="ellipse">
            <a:avLst/>
          </a:prstGeom>
          <a:ln w="28575" cap="rnd">
            <a:solidFill>
              <a:srgbClr val="003767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46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37" grpId="0" animBg="1"/>
      <p:bldP spid="34" grpId="0" animBg="1"/>
      <p:bldP spid="45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820285" y="391596"/>
            <a:ext cx="6884485" cy="671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E" sz="3200" b="1" dirty="0" smtClean="0">
                <a:solidFill>
                  <a:srgbClr val="003782"/>
                </a:solidFill>
              </a:rPr>
              <a:t>OPR is here to…</a:t>
            </a:r>
            <a:endParaRPr lang="en-IE" sz="3200" b="1" dirty="0">
              <a:solidFill>
                <a:srgbClr val="00378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04" y="1463039"/>
            <a:ext cx="2149726" cy="1480457"/>
          </a:xfrm>
          <a:prstGeom prst="rect">
            <a:avLst/>
          </a:prstGeom>
          <a:ln w="28575">
            <a:solidFill>
              <a:srgbClr val="00378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0" y="3274019"/>
            <a:ext cx="2207429" cy="1532707"/>
          </a:xfrm>
          <a:prstGeom prst="rect">
            <a:avLst/>
          </a:prstGeom>
          <a:ln w="28575">
            <a:solidFill>
              <a:srgbClr val="00A3DB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7" y="5137249"/>
            <a:ext cx="2197899" cy="1532220"/>
          </a:xfrm>
          <a:prstGeom prst="rect">
            <a:avLst/>
          </a:prstGeom>
          <a:ln w="28575">
            <a:solidFill>
              <a:srgbClr val="003782"/>
            </a:solidFill>
          </a:ln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405052" y="1776402"/>
            <a:ext cx="3013166" cy="671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E" sz="2800" b="1" dirty="0" smtClean="0">
                <a:solidFill>
                  <a:srgbClr val="003782"/>
                </a:solidFill>
              </a:rPr>
              <a:t>Communicate</a:t>
            </a:r>
            <a:endParaRPr lang="en-IE" sz="2800" b="1" dirty="0">
              <a:solidFill>
                <a:srgbClr val="003782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143439" y="3536689"/>
            <a:ext cx="3030583" cy="671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E" sz="2800" b="1" dirty="0" smtClean="0">
                <a:solidFill>
                  <a:srgbClr val="003782"/>
                </a:solidFill>
              </a:rPr>
              <a:t>Participate</a:t>
            </a:r>
            <a:endParaRPr lang="en-IE" sz="2800" b="1" dirty="0">
              <a:solidFill>
                <a:srgbClr val="003782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3413760" y="5296976"/>
            <a:ext cx="3004458" cy="671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E" sz="2800" b="1" dirty="0" smtClean="0">
                <a:solidFill>
                  <a:srgbClr val="003782"/>
                </a:solidFill>
              </a:rPr>
              <a:t>Co-operate</a:t>
            </a:r>
            <a:endParaRPr lang="en-IE" sz="2800" b="1" dirty="0">
              <a:solidFill>
                <a:srgbClr val="00378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53" y="4951742"/>
            <a:ext cx="3152666" cy="157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354</Words>
  <Application>Microsoft Office PowerPoint</Application>
  <PresentationFormat>Widescreen</PresentationFormat>
  <Paragraphs>50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Lato Black</vt:lpstr>
      <vt:lpstr>Lato Light</vt:lpstr>
      <vt:lpstr>League Spartan</vt:lpstr>
      <vt:lpstr>Poppins</vt:lpstr>
      <vt:lpstr>Wingdings 3</vt:lpstr>
      <vt:lpstr>Facet</vt:lpstr>
      <vt:lpstr>Urban Regeneration and Place Making  </vt:lpstr>
      <vt:lpstr>PowerPoint Presentation</vt:lpstr>
      <vt:lpstr>PowerPoint Presentation</vt:lpstr>
      <vt:lpstr>PowerPoint Presentation</vt:lpstr>
      <vt:lpstr>PowerPoint Presentation</vt:lpstr>
      <vt:lpstr>Urban Regeneration and Place-Making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CCMA LUTS Committee</dc:title>
  <dc:creator>Daniel English</dc:creator>
  <cp:lastModifiedBy>Mary Murphy</cp:lastModifiedBy>
  <cp:revision>133</cp:revision>
  <dcterms:created xsi:type="dcterms:W3CDTF">2020-02-25T22:32:02Z</dcterms:created>
  <dcterms:modified xsi:type="dcterms:W3CDTF">2020-04-23T13:59:40Z</dcterms:modified>
</cp:coreProperties>
</file>